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4"/>
  </p:notesMasterIdLst>
  <p:sldIdLst>
    <p:sldId id="256" r:id="rId2"/>
    <p:sldId id="311" r:id="rId3"/>
    <p:sldId id="312" r:id="rId4"/>
    <p:sldId id="313" r:id="rId5"/>
    <p:sldId id="314" r:id="rId6"/>
    <p:sldId id="315" r:id="rId7"/>
    <p:sldId id="257" r:id="rId8"/>
    <p:sldId id="316" r:id="rId9"/>
    <p:sldId id="317" r:id="rId10"/>
    <p:sldId id="318" r:id="rId11"/>
    <p:sldId id="284" r:id="rId12"/>
    <p:sldId id="319" r:id="rId13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5"/>
    </p:embeddedFon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34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54332D5-8011-4F9F-8C0B-18D0E82A6C86}">
  <a:tblStyle styleId="{C54332D5-8011-4F9F-8C0B-18D0E82A6C8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18"/>
  </p:normalViewPr>
  <p:slideViewPr>
    <p:cSldViewPr snapToGrid="0">
      <p:cViewPr varScale="1">
        <p:scale>
          <a:sx n="118" d="100"/>
          <a:sy n="118" d="100"/>
        </p:scale>
        <p:origin x="472" y="192"/>
      </p:cViewPr>
      <p:guideLst>
        <p:guide orient="horz" pos="34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F6A379-6691-3C48-B03E-CC50C9856A3C}" type="doc">
      <dgm:prSet loTypeId="urn:microsoft.com/office/officeart/2008/layout/VerticalAccentList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13BA7719-9073-BE4D-9F92-DC192FD4FFD7}">
      <dgm:prSet phldrT="[Text]"/>
      <dgm:spPr/>
      <dgm:t>
        <a:bodyPr/>
        <a:lstStyle/>
        <a:p>
          <a:pPr rtl="0"/>
          <a:r>
            <a:rPr lang="en-US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rPr>
            <a:t>Under the supervision of</a:t>
          </a:r>
        </a:p>
      </dgm:t>
    </dgm:pt>
    <dgm:pt modelId="{F0B7123E-57A0-CD43-B9D5-C6C2BF18651E}" type="parTrans" cxnId="{CFF8DCD4-DD2A-BC41-ACB1-8C7DF0DCBA82}">
      <dgm:prSet/>
      <dgm:spPr/>
      <dgm:t>
        <a:bodyPr/>
        <a:lstStyle/>
        <a:p>
          <a:endParaRPr lang="en-US">
            <a:solidFill>
              <a:schemeClr val="tx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286E90CA-E60D-3641-BB09-4FF8BF460DE9}" type="sibTrans" cxnId="{CFF8DCD4-DD2A-BC41-ACB1-8C7DF0DCBA82}">
      <dgm:prSet/>
      <dgm:spPr/>
      <dgm:t>
        <a:bodyPr/>
        <a:lstStyle/>
        <a:p>
          <a:endParaRPr lang="en-US">
            <a:solidFill>
              <a:schemeClr val="tx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E99850E5-A672-E843-8AC1-1A87CB8B3944}">
      <dgm:prSet phldrT="[Text]" custT="1"/>
      <dgm:spPr/>
      <dgm:t>
        <a:bodyPr/>
        <a:lstStyle/>
        <a:p>
          <a:pPr algn="ctr" rtl="0"/>
          <a:r>
            <a:rPr lang="en-US" sz="2000" b="1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rPr>
            <a:t>Eng. Ahmed Bakr &amp; Eng. Mahmoud </a:t>
          </a:r>
          <a:r>
            <a:rPr lang="en-US" sz="2000" b="1" dirty="0" err="1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rPr>
            <a:t>Nawar</a:t>
          </a:r>
          <a:endParaRPr lang="en-US" sz="2000" b="1" dirty="0">
            <a:solidFill>
              <a:schemeClr val="tx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965A01FD-54A3-154B-88AF-15F3828C5DF0}" type="sibTrans" cxnId="{21C7AE6D-CB69-A14F-91A1-249BFB47626D}">
      <dgm:prSet/>
      <dgm:spPr/>
      <dgm:t>
        <a:bodyPr/>
        <a:lstStyle/>
        <a:p>
          <a:endParaRPr lang="en-US">
            <a:solidFill>
              <a:schemeClr val="tx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065C4E22-FC0C-144D-9910-AA6CC5CDE9EF}" type="parTrans" cxnId="{21C7AE6D-CB69-A14F-91A1-249BFB47626D}">
      <dgm:prSet/>
      <dgm:spPr/>
      <dgm:t>
        <a:bodyPr/>
        <a:lstStyle/>
        <a:p>
          <a:endParaRPr lang="en-US">
            <a:solidFill>
              <a:schemeClr val="tx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576FEBED-F863-814D-BD15-AF5827E138CE}" type="pres">
      <dgm:prSet presAssocID="{D2F6A379-6691-3C48-B03E-CC50C9856A3C}" presName="Name0" presStyleCnt="0">
        <dgm:presLayoutVars>
          <dgm:chMax/>
          <dgm:chPref/>
          <dgm:dir/>
        </dgm:presLayoutVars>
      </dgm:prSet>
      <dgm:spPr/>
    </dgm:pt>
    <dgm:pt modelId="{BE8CD00A-1FF3-A145-8DF6-E3F706D31047}" type="pres">
      <dgm:prSet presAssocID="{13BA7719-9073-BE4D-9F92-DC192FD4FFD7}" presName="parenttextcomposite" presStyleCnt="0"/>
      <dgm:spPr/>
    </dgm:pt>
    <dgm:pt modelId="{4E7F06D2-A1C5-9E43-B800-B3ACAB25EAF7}" type="pres">
      <dgm:prSet presAssocID="{13BA7719-9073-BE4D-9F92-DC192FD4FFD7}" presName="parenttext" presStyleLbl="revTx" presStyleIdx="0" presStyleCnt="1">
        <dgm:presLayoutVars>
          <dgm:chMax/>
          <dgm:chPref val="2"/>
          <dgm:bulletEnabled val="1"/>
        </dgm:presLayoutVars>
      </dgm:prSet>
      <dgm:spPr/>
    </dgm:pt>
    <dgm:pt modelId="{77959E11-0C29-CF4A-804A-6B9CEBC8A391}" type="pres">
      <dgm:prSet presAssocID="{13BA7719-9073-BE4D-9F92-DC192FD4FFD7}" presName="composite" presStyleCnt="0"/>
      <dgm:spPr/>
    </dgm:pt>
    <dgm:pt modelId="{440C7CBA-2E7D-504F-966C-57F4AD8888D8}" type="pres">
      <dgm:prSet presAssocID="{13BA7719-9073-BE4D-9F92-DC192FD4FFD7}" presName="chevron1" presStyleLbl="alignNode1" presStyleIdx="0" presStyleCnt="7"/>
      <dgm:spPr/>
    </dgm:pt>
    <dgm:pt modelId="{A01C972B-0D25-3E45-9736-828352974BB7}" type="pres">
      <dgm:prSet presAssocID="{13BA7719-9073-BE4D-9F92-DC192FD4FFD7}" presName="chevron2" presStyleLbl="alignNode1" presStyleIdx="1" presStyleCnt="7"/>
      <dgm:spPr/>
    </dgm:pt>
    <dgm:pt modelId="{56035F1E-1C86-114B-9CDC-D3CD8BE8F63B}" type="pres">
      <dgm:prSet presAssocID="{13BA7719-9073-BE4D-9F92-DC192FD4FFD7}" presName="chevron3" presStyleLbl="alignNode1" presStyleIdx="2" presStyleCnt="7"/>
      <dgm:spPr/>
    </dgm:pt>
    <dgm:pt modelId="{C4DAE214-C90D-BC48-B41B-E9EE28F20A80}" type="pres">
      <dgm:prSet presAssocID="{13BA7719-9073-BE4D-9F92-DC192FD4FFD7}" presName="chevron4" presStyleLbl="alignNode1" presStyleIdx="3" presStyleCnt="7"/>
      <dgm:spPr/>
    </dgm:pt>
    <dgm:pt modelId="{C0DDA8CD-9419-2943-A9B0-88873159D87F}" type="pres">
      <dgm:prSet presAssocID="{13BA7719-9073-BE4D-9F92-DC192FD4FFD7}" presName="chevron5" presStyleLbl="alignNode1" presStyleIdx="4" presStyleCnt="7"/>
      <dgm:spPr/>
    </dgm:pt>
    <dgm:pt modelId="{89E5F5AA-6B1A-0A43-994D-800BBEB99015}" type="pres">
      <dgm:prSet presAssocID="{13BA7719-9073-BE4D-9F92-DC192FD4FFD7}" presName="chevron6" presStyleLbl="alignNode1" presStyleIdx="5" presStyleCnt="7"/>
      <dgm:spPr/>
    </dgm:pt>
    <dgm:pt modelId="{D994F236-646D-7D40-B848-C055750BF229}" type="pres">
      <dgm:prSet presAssocID="{13BA7719-9073-BE4D-9F92-DC192FD4FFD7}" presName="chevron7" presStyleLbl="alignNode1" presStyleIdx="6" presStyleCnt="7"/>
      <dgm:spPr/>
    </dgm:pt>
    <dgm:pt modelId="{41C59011-A8D9-8044-B3FC-B81408BAF0D2}" type="pres">
      <dgm:prSet presAssocID="{13BA7719-9073-BE4D-9F92-DC192FD4FFD7}" presName="childtext" presStyleLbl="solidFgAcc1" presStyleIdx="0" presStyleCnt="1" custScaleY="307339">
        <dgm:presLayoutVars>
          <dgm:chMax/>
          <dgm:chPref val="0"/>
          <dgm:bulletEnabled val="1"/>
        </dgm:presLayoutVars>
      </dgm:prSet>
      <dgm:spPr/>
    </dgm:pt>
  </dgm:ptLst>
  <dgm:cxnLst>
    <dgm:cxn modelId="{F6B5E904-F2C2-EC46-AB81-936B3A013947}" type="presOf" srcId="{13BA7719-9073-BE4D-9F92-DC192FD4FFD7}" destId="{4E7F06D2-A1C5-9E43-B800-B3ACAB25EAF7}" srcOrd="0" destOrd="0" presId="urn:microsoft.com/office/officeart/2008/layout/VerticalAccentList"/>
    <dgm:cxn modelId="{5914231F-F6B1-324A-B4BD-1E4756AFF64E}" type="presOf" srcId="{D2F6A379-6691-3C48-B03E-CC50C9856A3C}" destId="{576FEBED-F863-814D-BD15-AF5827E138CE}" srcOrd="0" destOrd="0" presId="urn:microsoft.com/office/officeart/2008/layout/VerticalAccentList"/>
    <dgm:cxn modelId="{21C7AE6D-CB69-A14F-91A1-249BFB47626D}" srcId="{13BA7719-9073-BE4D-9F92-DC192FD4FFD7}" destId="{E99850E5-A672-E843-8AC1-1A87CB8B3944}" srcOrd="0" destOrd="0" parTransId="{065C4E22-FC0C-144D-9910-AA6CC5CDE9EF}" sibTransId="{965A01FD-54A3-154B-88AF-15F3828C5DF0}"/>
    <dgm:cxn modelId="{CFF8DCD4-DD2A-BC41-ACB1-8C7DF0DCBA82}" srcId="{D2F6A379-6691-3C48-B03E-CC50C9856A3C}" destId="{13BA7719-9073-BE4D-9F92-DC192FD4FFD7}" srcOrd="0" destOrd="0" parTransId="{F0B7123E-57A0-CD43-B9D5-C6C2BF18651E}" sibTransId="{286E90CA-E60D-3641-BB09-4FF8BF460DE9}"/>
    <dgm:cxn modelId="{9F1C08E4-548B-D544-B772-CA1AB8671F6C}" type="presOf" srcId="{E99850E5-A672-E843-8AC1-1A87CB8B3944}" destId="{41C59011-A8D9-8044-B3FC-B81408BAF0D2}" srcOrd="0" destOrd="0" presId="urn:microsoft.com/office/officeart/2008/layout/VerticalAccentList"/>
    <dgm:cxn modelId="{3EBB3BBD-F866-C448-A1A0-6F658F165BF7}" type="presParOf" srcId="{576FEBED-F863-814D-BD15-AF5827E138CE}" destId="{BE8CD00A-1FF3-A145-8DF6-E3F706D31047}" srcOrd="0" destOrd="0" presId="urn:microsoft.com/office/officeart/2008/layout/VerticalAccentList"/>
    <dgm:cxn modelId="{A76D3B94-89F5-1447-B29D-5D8B99469173}" type="presParOf" srcId="{BE8CD00A-1FF3-A145-8DF6-E3F706D31047}" destId="{4E7F06D2-A1C5-9E43-B800-B3ACAB25EAF7}" srcOrd="0" destOrd="0" presId="urn:microsoft.com/office/officeart/2008/layout/VerticalAccentList"/>
    <dgm:cxn modelId="{80124FB6-D07D-504B-987F-9DE6F676E454}" type="presParOf" srcId="{576FEBED-F863-814D-BD15-AF5827E138CE}" destId="{77959E11-0C29-CF4A-804A-6B9CEBC8A391}" srcOrd="1" destOrd="0" presId="urn:microsoft.com/office/officeart/2008/layout/VerticalAccentList"/>
    <dgm:cxn modelId="{0830588D-F8CE-7548-A3C8-0F84C71CDA54}" type="presParOf" srcId="{77959E11-0C29-CF4A-804A-6B9CEBC8A391}" destId="{440C7CBA-2E7D-504F-966C-57F4AD8888D8}" srcOrd="0" destOrd="0" presId="urn:microsoft.com/office/officeart/2008/layout/VerticalAccentList"/>
    <dgm:cxn modelId="{3DC41D39-B68F-114E-BA84-F0D9AA3AB6C7}" type="presParOf" srcId="{77959E11-0C29-CF4A-804A-6B9CEBC8A391}" destId="{A01C972B-0D25-3E45-9736-828352974BB7}" srcOrd="1" destOrd="0" presId="urn:microsoft.com/office/officeart/2008/layout/VerticalAccentList"/>
    <dgm:cxn modelId="{B9A1DB7F-0437-3340-9B7C-98ECB0781B24}" type="presParOf" srcId="{77959E11-0C29-CF4A-804A-6B9CEBC8A391}" destId="{56035F1E-1C86-114B-9CDC-D3CD8BE8F63B}" srcOrd="2" destOrd="0" presId="urn:microsoft.com/office/officeart/2008/layout/VerticalAccentList"/>
    <dgm:cxn modelId="{656E2FA7-9A54-164F-BA43-3D06E6723D1F}" type="presParOf" srcId="{77959E11-0C29-CF4A-804A-6B9CEBC8A391}" destId="{C4DAE214-C90D-BC48-B41B-E9EE28F20A80}" srcOrd="3" destOrd="0" presId="urn:microsoft.com/office/officeart/2008/layout/VerticalAccentList"/>
    <dgm:cxn modelId="{32746B44-8D0F-2B42-8DCF-1EFF261F4417}" type="presParOf" srcId="{77959E11-0C29-CF4A-804A-6B9CEBC8A391}" destId="{C0DDA8CD-9419-2943-A9B0-88873159D87F}" srcOrd="4" destOrd="0" presId="urn:microsoft.com/office/officeart/2008/layout/VerticalAccentList"/>
    <dgm:cxn modelId="{8C72A8C6-A519-844A-9644-9699900EE8B3}" type="presParOf" srcId="{77959E11-0C29-CF4A-804A-6B9CEBC8A391}" destId="{89E5F5AA-6B1A-0A43-994D-800BBEB99015}" srcOrd="5" destOrd="0" presId="urn:microsoft.com/office/officeart/2008/layout/VerticalAccentList"/>
    <dgm:cxn modelId="{9A5B0B7D-2013-3B41-9358-24DFFA3A7D01}" type="presParOf" srcId="{77959E11-0C29-CF4A-804A-6B9CEBC8A391}" destId="{D994F236-646D-7D40-B848-C055750BF229}" srcOrd="6" destOrd="0" presId="urn:microsoft.com/office/officeart/2008/layout/VerticalAccentList"/>
    <dgm:cxn modelId="{0D7681F4-8C72-9942-83B2-C7A5F822E34E}" type="presParOf" srcId="{77959E11-0C29-CF4A-804A-6B9CEBC8A391}" destId="{41C59011-A8D9-8044-B3FC-B81408BAF0D2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C2439B1-8676-6F4E-AEAE-12F918A701CF}" type="doc">
      <dgm:prSet loTypeId="urn:microsoft.com/office/officeart/2005/8/layout/default" loCatId="" qsTypeId="urn:microsoft.com/office/officeart/2005/8/quickstyle/simple1" qsCatId="simple" csTypeId="urn:microsoft.com/office/officeart/2005/8/colors/accent6_4" csCatId="accent6" phldr="1"/>
      <dgm:spPr/>
      <dgm:t>
        <a:bodyPr/>
        <a:lstStyle/>
        <a:p>
          <a:endParaRPr lang="en-US"/>
        </a:p>
      </dgm:t>
    </dgm:pt>
    <dgm:pt modelId="{D00410F1-2847-EA4F-B6F9-41E3D9DA59C3}">
      <dgm:prSet phldrT="[Text]"/>
      <dgm:spPr/>
      <dgm:t>
        <a:bodyPr/>
        <a:lstStyle/>
        <a:p>
          <a:pPr rtl="0"/>
          <a:r>
            <a:rPr lang="en-US" dirty="0" err="1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Arsanios</a:t>
          </a:r>
          <a:r>
            <a:rPr lang="en-US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 Isaac Helmy</a:t>
          </a:r>
        </a:p>
      </dgm:t>
    </dgm:pt>
    <dgm:pt modelId="{4CE3A5B1-6468-3D4C-8688-8A2F0EF475A1}" type="parTrans" cxnId="{FFBB3B62-1773-264B-89A7-81ED33B33F2D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51C45A3D-6F5B-CB4F-BA04-B19346958C94}" type="sibTrans" cxnId="{FFBB3B62-1773-264B-89A7-81ED33B33F2D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D590BFB2-2CC8-A24E-AF3F-5B30B5A3FA20}">
      <dgm:prSet phldrT="[Text]"/>
      <dgm:spPr/>
      <dgm:t>
        <a:bodyPr/>
        <a:lstStyle/>
        <a:p>
          <a:pPr rtl="0"/>
          <a:r>
            <a:rPr lang="en-US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Mark Magdy Amin</a:t>
          </a:r>
        </a:p>
      </dgm:t>
    </dgm:pt>
    <dgm:pt modelId="{0047736E-0CB9-A74E-B981-51A32499F163}" type="parTrans" cxnId="{BEC2EA8D-31F1-8B45-9AD1-9EA88D58C3FB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5D503161-0DE4-D04F-8134-170D150C334A}" type="sibTrans" cxnId="{BEC2EA8D-31F1-8B45-9AD1-9EA88D58C3FB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EE01B319-B144-6142-AEE8-4E2467E9D93A}">
      <dgm:prSet phldrT="[Text]"/>
      <dgm:spPr/>
      <dgm:t>
        <a:bodyPr/>
        <a:lstStyle/>
        <a:p>
          <a:pPr rtl="0"/>
          <a:r>
            <a:rPr lang="en-US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Mina Nagy Latif</a:t>
          </a:r>
        </a:p>
      </dgm:t>
    </dgm:pt>
    <dgm:pt modelId="{0A47FA1B-DD9A-F141-9005-0838FB36F44B}" type="parTrans" cxnId="{EADA7D71-4BF0-854C-A035-AD51CA1BE9F6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C7756431-5224-E24D-AF12-B08C1D9875C3}" type="sibTrans" cxnId="{EADA7D71-4BF0-854C-A035-AD51CA1BE9F6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B559C323-3DE1-CC46-82B5-1B36CBAA2B2B}">
      <dgm:prSet phldrT="[Text]"/>
      <dgm:spPr/>
      <dgm:t>
        <a:bodyPr/>
        <a:lstStyle/>
        <a:p>
          <a:pPr rtl="0"/>
          <a:r>
            <a:rPr lang="en-US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Youssef Nazeer Tawfik</a:t>
          </a:r>
        </a:p>
      </dgm:t>
    </dgm:pt>
    <dgm:pt modelId="{A7CA683E-CF01-6B43-B368-B78CEEFA0397}" type="parTrans" cxnId="{E4DC41D3-2C17-D74D-A100-6D41FA9A3360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E369B7FC-5FAE-8748-AA7F-7FF48222228A}" type="sibTrans" cxnId="{E4DC41D3-2C17-D74D-A100-6D41FA9A3360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FACB45A7-C7D1-0E49-84D7-BDADE8915B74}">
      <dgm:prSet phldrT="[Text]"/>
      <dgm:spPr/>
      <dgm:t>
        <a:bodyPr/>
        <a:lstStyle/>
        <a:p>
          <a:pPr rtl="0"/>
          <a:r>
            <a:rPr lang="en-US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Clara Raef </a:t>
          </a:r>
          <a:r>
            <a:rPr lang="en-US" dirty="0" err="1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Nasry</a:t>
          </a:r>
          <a:endParaRPr lang="en-US" dirty="0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23962F32-C249-7341-A7B5-A022F0B33BE4}" type="parTrans" cxnId="{12A9FE24-C5DB-4744-87B0-2E6F0EA729A9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F8FED308-6299-3D41-AEB4-2852E1F2180C}" type="sibTrans" cxnId="{12A9FE24-C5DB-4744-87B0-2E6F0EA729A9}">
      <dgm:prSet/>
      <dgm:spPr/>
      <dgm:t>
        <a:bodyPr/>
        <a:lstStyle/>
        <a:p>
          <a:endParaRPr lang="en-US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gm:t>
    </dgm:pt>
    <dgm:pt modelId="{E14F2B5B-D936-1D40-8342-89365A5AB775}" type="pres">
      <dgm:prSet presAssocID="{EC2439B1-8676-6F4E-AEAE-12F918A701CF}" presName="diagram" presStyleCnt="0">
        <dgm:presLayoutVars>
          <dgm:dir/>
          <dgm:resizeHandles val="exact"/>
        </dgm:presLayoutVars>
      </dgm:prSet>
      <dgm:spPr/>
    </dgm:pt>
    <dgm:pt modelId="{7B62C693-A551-514F-B206-1155FC879A92}" type="pres">
      <dgm:prSet presAssocID="{D00410F1-2847-EA4F-B6F9-41E3D9DA59C3}" presName="node" presStyleLbl="node1" presStyleIdx="0" presStyleCnt="5">
        <dgm:presLayoutVars>
          <dgm:bulletEnabled val="1"/>
        </dgm:presLayoutVars>
      </dgm:prSet>
      <dgm:spPr/>
    </dgm:pt>
    <dgm:pt modelId="{FFCDB977-99FB-204A-8B16-41A9E98F031A}" type="pres">
      <dgm:prSet presAssocID="{51C45A3D-6F5B-CB4F-BA04-B19346958C94}" presName="sibTrans" presStyleCnt="0"/>
      <dgm:spPr/>
    </dgm:pt>
    <dgm:pt modelId="{7BFF89EA-B8C7-E648-8BE7-D4ED6135BC93}" type="pres">
      <dgm:prSet presAssocID="{D590BFB2-2CC8-A24E-AF3F-5B30B5A3FA20}" presName="node" presStyleLbl="node1" presStyleIdx="1" presStyleCnt="5">
        <dgm:presLayoutVars>
          <dgm:bulletEnabled val="1"/>
        </dgm:presLayoutVars>
      </dgm:prSet>
      <dgm:spPr/>
    </dgm:pt>
    <dgm:pt modelId="{F3873EC7-14DB-6549-9B8C-9465715BA9B7}" type="pres">
      <dgm:prSet presAssocID="{5D503161-0DE4-D04F-8134-170D150C334A}" presName="sibTrans" presStyleCnt="0"/>
      <dgm:spPr/>
    </dgm:pt>
    <dgm:pt modelId="{E8BB433C-DC25-8A4C-AF0F-10E5724F51A6}" type="pres">
      <dgm:prSet presAssocID="{EE01B319-B144-6142-AEE8-4E2467E9D93A}" presName="node" presStyleLbl="node1" presStyleIdx="2" presStyleCnt="5">
        <dgm:presLayoutVars>
          <dgm:bulletEnabled val="1"/>
        </dgm:presLayoutVars>
      </dgm:prSet>
      <dgm:spPr/>
    </dgm:pt>
    <dgm:pt modelId="{C49EB7E5-B5E0-F942-8FC9-D49CC06B9513}" type="pres">
      <dgm:prSet presAssocID="{C7756431-5224-E24D-AF12-B08C1D9875C3}" presName="sibTrans" presStyleCnt="0"/>
      <dgm:spPr/>
    </dgm:pt>
    <dgm:pt modelId="{6B754AF6-DED7-8F45-ADE3-EC6BA32E992A}" type="pres">
      <dgm:prSet presAssocID="{B559C323-3DE1-CC46-82B5-1B36CBAA2B2B}" presName="node" presStyleLbl="node1" presStyleIdx="3" presStyleCnt="5">
        <dgm:presLayoutVars>
          <dgm:bulletEnabled val="1"/>
        </dgm:presLayoutVars>
      </dgm:prSet>
      <dgm:spPr/>
    </dgm:pt>
    <dgm:pt modelId="{B20043A3-66D0-0F4A-8874-36ECFF1F9A2F}" type="pres">
      <dgm:prSet presAssocID="{E369B7FC-5FAE-8748-AA7F-7FF48222228A}" presName="sibTrans" presStyleCnt="0"/>
      <dgm:spPr/>
    </dgm:pt>
    <dgm:pt modelId="{A5FE89D5-AF29-0640-8A6F-6B3214C58070}" type="pres">
      <dgm:prSet presAssocID="{FACB45A7-C7D1-0E49-84D7-BDADE8915B74}" presName="node" presStyleLbl="node1" presStyleIdx="4" presStyleCnt="5">
        <dgm:presLayoutVars>
          <dgm:bulletEnabled val="1"/>
        </dgm:presLayoutVars>
      </dgm:prSet>
      <dgm:spPr/>
    </dgm:pt>
  </dgm:ptLst>
  <dgm:cxnLst>
    <dgm:cxn modelId="{12A9FE24-C5DB-4744-87B0-2E6F0EA729A9}" srcId="{EC2439B1-8676-6F4E-AEAE-12F918A701CF}" destId="{FACB45A7-C7D1-0E49-84D7-BDADE8915B74}" srcOrd="4" destOrd="0" parTransId="{23962F32-C249-7341-A7B5-A022F0B33BE4}" sibTransId="{F8FED308-6299-3D41-AEB4-2852E1F2180C}"/>
    <dgm:cxn modelId="{2BB8924B-CE8C-4944-894A-F5C82F33D996}" type="presOf" srcId="{EE01B319-B144-6142-AEE8-4E2467E9D93A}" destId="{E8BB433C-DC25-8A4C-AF0F-10E5724F51A6}" srcOrd="0" destOrd="0" presId="urn:microsoft.com/office/officeart/2005/8/layout/default"/>
    <dgm:cxn modelId="{FFBB3B62-1773-264B-89A7-81ED33B33F2D}" srcId="{EC2439B1-8676-6F4E-AEAE-12F918A701CF}" destId="{D00410F1-2847-EA4F-B6F9-41E3D9DA59C3}" srcOrd="0" destOrd="0" parTransId="{4CE3A5B1-6468-3D4C-8688-8A2F0EF475A1}" sibTransId="{51C45A3D-6F5B-CB4F-BA04-B19346958C94}"/>
    <dgm:cxn modelId="{40FC9468-A178-A445-9270-BD09603F8FEB}" type="presOf" srcId="{B559C323-3DE1-CC46-82B5-1B36CBAA2B2B}" destId="{6B754AF6-DED7-8F45-ADE3-EC6BA32E992A}" srcOrd="0" destOrd="0" presId="urn:microsoft.com/office/officeart/2005/8/layout/default"/>
    <dgm:cxn modelId="{EADA7D71-4BF0-854C-A035-AD51CA1BE9F6}" srcId="{EC2439B1-8676-6F4E-AEAE-12F918A701CF}" destId="{EE01B319-B144-6142-AEE8-4E2467E9D93A}" srcOrd="2" destOrd="0" parTransId="{0A47FA1B-DD9A-F141-9005-0838FB36F44B}" sibTransId="{C7756431-5224-E24D-AF12-B08C1D9875C3}"/>
    <dgm:cxn modelId="{0AA11E87-9B2E-A14F-9257-D634D50BC862}" type="presOf" srcId="{D00410F1-2847-EA4F-B6F9-41E3D9DA59C3}" destId="{7B62C693-A551-514F-B206-1155FC879A92}" srcOrd="0" destOrd="0" presId="urn:microsoft.com/office/officeart/2005/8/layout/default"/>
    <dgm:cxn modelId="{BEC2EA8D-31F1-8B45-9AD1-9EA88D58C3FB}" srcId="{EC2439B1-8676-6F4E-AEAE-12F918A701CF}" destId="{D590BFB2-2CC8-A24E-AF3F-5B30B5A3FA20}" srcOrd="1" destOrd="0" parTransId="{0047736E-0CB9-A74E-B981-51A32499F163}" sibTransId="{5D503161-0DE4-D04F-8134-170D150C334A}"/>
    <dgm:cxn modelId="{3BB4A499-7BAE-1A4D-A466-743DD3BD054B}" type="presOf" srcId="{FACB45A7-C7D1-0E49-84D7-BDADE8915B74}" destId="{A5FE89D5-AF29-0640-8A6F-6B3214C58070}" srcOrd="0" destOrd="0" presId="urn:microsoft.com/office/officeart/2005/8/layout/default"/>
    <dgm:cxn modelId="{FC66DA99-77D4-5446-A310-B2A6479AE588}" type="presOf" srcId="{D590BFB2-2CC8-A24E-AF3F-5B30B5A3FA20}" destId="{7BFF89EA-B8C7-E648-8BE7-D4ED6135BC93}" srcOrd="0" destOrd="0" presId="urn:microsoft.com/office/officeart/2005/8/layout/default"/>
    <dgm:cxn modelId="{DB44BAB5-BA7C-7340-BEE4-CB5A717EA188}" type="presOf" srcId="{EC2439B1-8676-6F4E-AEAE-12F918A701CF}" destId="{E14F2B5B-D936-1D40-8342-89365A5AB775}" srcOrd="0" destOrd="0" presId="urn:microsoft.com/office/officeart/2005/8/layout/default"/>
    <dgm:cxn modelId="{E4DC41D3-2C17-D74D-A100-6D41FA9A3360}" srcId="{EC2439B1-8676-6F4E-AEAE-12F918A701CF}" destId="{B559C323-3DE1-CC46-82B5-1B36CBAA2B2B}" srcOrd="3" destOrd="0" parTransId="{A7CA683E-CF01-6B43-B368-B78CEEFA0397}" sibTransId="{E369B7FC-5FAE-8748-AA7F-7FF48222228A}"/>
    <dgm:cxn modelId="{29F597C3-500C-4C40-9B8D-D8CD355A683F}" type="presParOf" srcId="{E14F2B5B-D936-1D40-8342-89365A5AB775}" destId="{7B62C693-A551-514F-B206-1155FC879A92}" srcOrd="0" destOrd="0" presId="urn:microsoft.com/office/officeart/2005/8/layout/default"/>
    <dgm:cxn modelId="{02317CB6-3A03-A245-AEFC-5CA037ECE225}" type="presParOf" srcId="{E14F2B5B-D936-1D40-8342-89365A5AB775}" destId="{FFCDB977-99FB-204A-8B16-41A9E98F031A}" srcOrd="1" destOrd="0" presId="urn:microsoft.com/office/officeart/2005/8/layout/default"/>
    <dgm:cxn modelId="{7B6C4918-172E-4246-8C03-39D92BC76978}" type="presParOf" srcId="{E14F2B5B-D936-1D40-8342-89365A5AB775}" destId="{7BFF89EA-B8C7-E648-8BE7-D4ED6135BC93}" srcOrd="2" destOrd="0" presId="urn:microsoft.com/office/officeart/2005/8/layout/default"/>
    <dgm:cxn modelId="{9295B3F4-3C9D-8448-B084-0B0CAD92D672}" type="presParOf" srcId="{E14F2B5B-D936-1D40-8342-89365A5AB775}" destId="{F3873EC7-14DB-6549-9B8C-9465715BA9B7}" srcOrd="3" destOrd="0" presId="urn:microsoft.com/office/officeart/2005/8/layout/default"/>
    <dgm:cxn modelId="{D062AB00-AB2A-F042-8CAA-D55BC7A72A8E}" type="presParOf" srcId="{E14F2B5B-D936-1D40-8342-89365A5AB775}" destId="{E8BB433C-DC25-8A4C-AF0F-10E5724F51A6}" srcOrd="4" destOrd="0" presId="urn:microsoft.com/office/officeart/2005/8/layout/default"/>
    <dgm:cxn modelId="{5185094B-1470-A944-A3A5-93343D89467F}" type="presParOf" srcId="{E14F2B5B-D936-1D40-8342-89365A5AB775}" destId="{C49EB7E5-B5E0-F942-8FC9-D49CC06B9513}" srcOrd="5" destOrd="0" presId="urn:microsoft.com/office/officeart/2005/8/layout/default"/>
    <dgm:cxn modelId="{9B367603-F345-3A48-A437-41F17F7CB228}" type="presParOf" srcId="{E14F2B5B-D936-1D40-8342-89365A5AB775}" destId="{6B754AF6-DED7-8F45-ADE3-EC6BA32E992A}" srcOrd="6" destOrd="0" presId="urn:microsoft.com/office/officeart/2005/8/layout/default"/>
    <dgm:cxn modelId="{27C19AD7-A9F9-E44E-8837-757C8EEA3C97}" type="presParOf" srcId="{E14F2B5B-D936-1D40-8342-89365A5AB775}" destId="{B20043A3-66D0-0F4A-8874-36ECFF1F9A2F}" srcOrd="7" destOrd="0" presId="urn:microsoft.com/office/officeart/2005/8/layout/default"/>
    <dgm:cxn modelId="{B6603C3C-FF52-1345-A738-81D90C4DB117}" type="presParOf" srcId="{E14F2B5B-D936-1D40-8342-89365A5AB775}" destId="{A5FE89D5-AF29-0640-8A6F-6B3214C58070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E7F06D2-A1C5-9E43-B800-B3ACAB25EAF7}">
      <dsp:nvSpPr>
        <dsp:cNvPr id="0" name=""/>
        <dsp:cNvSpPr/>
      </dsp:nvSpPr>
      <dsp:spPr>
        <a:xfrm>
          <a:off x="50769" y="309712"/>
          <a:ext cx="2940535" cy="26732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b" anchorCtr="0">
          <a:noAutofit/>
        </a:bodyPr>
        <a:lstStyle/>
        <a:p>
          <a:pPr marL="0" lvl="0" indent="0" algn="l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rPr>
            <a:t>Under the supervision of</a:t>
          </a:r>
        </a:p>
      </dsp:txBody>
      <dsp:txXfrm>
        <a:off x="50769" y="309712"/>
        <a:ext cx="2940535" cy="267321"/>
      </dsp:txXfrm>
    </dsp:sp>
    <dsp:sp modelId="{440C7CBA-2E7D-504F-966C-57F4AD8888D8}">
      <dsp:nvSpPr>
        <dsp:cNvPr id="0" name=""/>
        <dsp:cNvSpPr/>
      </dsp:nvSpPr>
      <dsp:spPr>
        <a:xfrm>
          <a:off x="50769" y="974200"/>
          <a:ext cx="688085" cy="544543"/>
        </a:xfrm>
        <a:prstGeom prst="chevron">
          <a:avLst>
            <a:gd name="adj" fmla="val 7061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1C972B-0D25-3E45-9736-828352974BB7}">
      <dsp:nvSpPr>
        <dsp:cNvPr id="0" name=""/>
        <dsp:cNvSpPr/>
      </dsp:nvSpPr>
      <dsp:spPr>
        <a:xfrm>
          <a:off x="464077" y="974200"/>
          <a:ext cx="688085" cy="544543"/>
        </a:xfrm>
        <a:prstGeom prst="chevron">
          <a:avLst>
            <a:gd name="adj" fmla="val 7061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035F1E-1C86-114B-9CDC-D3CD8BE8F63B}">
      <dsp:nvSpPr>
        <dsp:cNvPr id="0" name=""/>
        <dsp:cNvSpPr/>
      </dsp:nvSpPr>
      <dsp:spPr>
        <a:xfrm>
          <a:off x="877712" y="974200"/>
          <a:ext cx="688085" cy="544543"/>
        </a:xfrm>
        <a:prstGeom prst="chevron">
          <a:avLst>
            <a:gd name="adj" fmla="val 7061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DAE214-C90D-BC48-B41B-E9EE28F20A80}">
      <dsp:nvSpPr>
        <dsp:cNvPr id="0" name=""/>
        <dsp:cNvSpPr/>
      </dsp:nvSpPr>
      <dsp:spPr>
        <a:xfrm>
          <a:off x="1291021" y="974200"/>
          <a:ext cx="688085" cy="544543"/>
        </a:xfrm>
        <a:prstGeom prst="chevron">
          <a:avLst>
            <a:gd name="adj" fmla="val 7061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DDA8CD-9419-2943-A9B0-88873159D87F}">
      <dsp:nvSpPr>
        <dsp:cNvPr id="0" name=""/>
        <dsp:cNvSpPr/>
      </dsp:nvSpPr>
      <dsp:spPr>
        <a:xfrm>
          <a:off x="1704656" y="974200"/>
          <a:ext cx="688085" cy="544543"/>
        </a:xfrm>
        <a:prstGeom prst="chevron">
          <a:avLst>
            <a:gd name="adj" fmla="val 7061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E5F5AA-6B1A-0A43-994D-800BBEB99015}">
      <dsp:nvSpPr>
        <dsp:cNvPr id="0" name=""/>
        <dsp:cNvSpPr/>
      </dsp:nvSpPr>
      <dsp:spPr>
        <a:xfrm>
          <a:off x="2117965" y="974200"/>
          <a:ext cx="688085" cy="544543"/>
        </a:xfrm>
        <a:prstGeom prst="chevron">
          <a:avLst>
            <a:gd name="adj" fmla="val 7061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4F236-646D-7D40-B848-C055750BF229}">
      <dsp:nvSpPr>
        <dsp:cNvPr id="0" name=""/>
        <dsp:cNvSpPr/>
      </dsp:nvSpPr>
      <dsp:spPr>
        <a:xfrm>
          <a:off x="2531600" y="974200"/>
          <a:ext cx="688085" cy="544543"/>
        </a:xfrm>
        <a:prstGeom prst="chevron">
          <a:avLst>
            <a:gd name="adj" fmla="val 7061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C59011-A8D9-8044-B3FC-B81408BAF0D2}">
      <dsp:nvSpPr>
        <dsp:cNvPr id="0" name=""/>
        <dsp:cNvSpPr/>
      </dsp:nvSpPr>
      <dsp:spPr>
        <a:xfrm>
          <a:off x="50769" y="577034"/>
          <a:ext cx="2978762" cy="133887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rPr>
            <a:t>Eng. Ahmed Bakr &amp; Eng. Mahmoud </a:t>
          </a:r>
          <a:r>
            <a:rPr lang="en-US" sz="2000" b="1" kern="1200" dirty="0" err="1">
              <a:solidFill>
                <a:schemeClr val="tx1"/>
              </a:solidFill>
              <a:latin typeface="Consolas" panose="020B0609020204030204" pitchFamily="49" charset="0"/>
              <a:cs typeface="Consolas" panose="020B0609020204030204" pitchFamily="49" charset="0"/>
            </a:rPr>
            <a:t>Nawar</a:t>
          </a:r>
          <a:endParaRPr lang="en-US" sz="2000" b="1" kern="1200" dirty="0">
            <a:solidFill>
              <a:schemeClr val="tx1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sp:txBody>
      <dsp:txXfrm>
        <a:off x="50769" y="577034"/>
        <a:ext cx="2978762" cy="13388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B62C693-A551-514F-B206-1155FC879A92}">
      <dsp:nvSpPr>
        <dsp:cNvPr id="0" name=""/>
        <dsp:cNvSpPr/>
      </dsp:nvSpPr>
      <dsp:spPr>
        <a:xfrm>
          <a:off x="0" y="351346"/>
          <a:ext cx="1087693" cy="652616"/>
        </a:xfrm>
        <a:prstGeom prst="rect">
          <a:avLst/>
        </a:prstGeom>
        <a:solidFill>
          <a:schemeClr val="accent6">
            <a:shade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Arsanios</a:t>
          </a:r>
          <a:r>
            <a:rPr lang="en-US" sz="1300" kern="1200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 Isaac Helmy</a:t>
          </a:r>
        </a:p>
      </dsp:txBody>
      <dsp:txXfrm>
        <a:off x="0" y="351346"/>
        <a:ext cx="1087693" cy="652616"/>
      </dsp:txXfrm>
    </dsp:sp>
    <dsp:sp modelId="{7BFF89EA-B8C7-E648-8BE7-D4ED6135BC93}">
      <dsp:nvSpPr>
        <dsp:cNvPr id="0" name=""/>
        <dsp:cNvSpPr/>
      </dsp:nvSpPr>
      <dsp:spPr>
        <a:xfrm>
          <a:off x="1196463" y="351346"/>
          <a:ext cx="1087693" cy="652616"/>
        </a:xfrm>
        <a:prstGeom prst="rect">
          <a:avLst/>
        </a:prstGeom>
        <a:solidFill>
          <a:schemeClr val="accent6">
            <a:shade val="50000"/>
            <a:hueOff val="0"/>
            <a:satOff val="0"/>
            <a:lumOff val="105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Mark Magdy Amin</a:t>
          </a:r>
        </a:p>
      </dsp:txBody>
      <dsp:txXfrm>
        <a:off x="1196463" y="351346"/>
        <a:ext cx="1087693" cy="652616"/>
      </dsp:txXfrm>
    </dsp:sp>
    <dsp:sp modelId="{E8BB433C-DC25-8A4C-AF0F-10E5724F51A6}">
      <dsp:nvSpPr>
        <dsp:cNvPr id="0" name=""/>
        <dsp:cNvSpPr/>
      </dsp:nvSpPr>
      <dsp:spPr>
        <a:xfrm>
          <a:off x="2392926" y="351346"/>
          <a:ext cx="1087693" cy="652616"/>
        </a:xfrm>
        <a:prstGeom prst="rect">
          <a:avLst/>
        </a:prstGeom>
        <a:solidFill>
          <a:schemeClr val="accent6">
            <a:shade val="50000"/>
            <a:hueOff val="0"/>
            <a:satOff val="0"/>
            <a:lumOff val="211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Mina Nagy Latif</a:t>
          </a:r>
        </a:p>
      </dsp:txBody>
      <dsp:txXfrm>
        <a:off x="2392926" y="351346"/>
        <a:ext cx="1087693" cy="652616"/>
      </dsp:txXfrm>
    </dsp:sp>
    <dsp:sp modelId="{6B754AF6-DED7-8F45-ADE3-EC6BA32E992A}">
      <dsp:nvSpPr>
        <dsp:cNvPr id="0" name=""/>
        <dsp:cNvSpPr/>
      </dsp:nvSpPr>
      <dsp:spPr>
        <a:xfrm>
          <a:off x="598231" y="1112732"/>
          <a:ext cx="1087693" cy="652616"/>
        </a:xfrm>
        <a:prstGeom prst="rect">
          <a:avLst/>
        </a:prstGeom>
        <a:solidFill>
          <a:schemeClr val="accent6">
            <a:shade val="50000"/>
            <a:hueOff val="0"/>
            <a:satOff val="0"/>
            <a:lumOff val="211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Youssef Nazeer Tawfik</a:t>
          </a:r>
        </a:p>
      </dsp:txBody>
      <dsp:txXfrm>
        <a:off x="598231" y="1112732"/>
        <a:ext cx="1087693" cy="652616"/>
      </dsp:txXfrm>
    </dsp:sp>
    <dsp:sp modelId="{A5FE89D5-AF29-0640-8A6F-6B3214C58070}">
      <dsp:nvSpPr>
        <dsp:cNvPr id="0" name=""/>
        <dsp:cNvSpPr/>
      </dsp:nvSpPr>
      <dsp:spPr>
        <a:xfrm>
          <a:off x="1794694" y="1112732"/>
          <a:ext cx="1087693" cy="652616"/>
        </a:xfrm>
        <a:prstGeom prst="rect">
          <a:avLst/>
        </a:prstGeom>
        <a:solidFill>
          <a:schemeClr val="accent6">
            <a:shade val="50000"/>
            <a:hueOff val="0"/>
            <a:satOff val="0"/>
            <a:lumOff val="10586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Clara Raef </a:t>
          </a:r>
          <a:r>
            <a:rPr lang="en-US" sz="1300" kern="1200" dirty="0" err="1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rPr>
            <a:t>Nasry</a:t>
          </a:r>
          <a:endParaRPr lang="en-US" sz="1300" kern="1200" dirty="0">
            <a:solidFill>
              <a:srgbClr val="002060"/>
            </a:solidFill>
            <a:latin typeface="Consolas" panose="020B0609020204030204" pitchFamily="49" charset="0"/>
            <a:cs typeface="Consolas" panose="020B0609020204030204" pitchFamily="49" charset="0"/>
          </a:endParaRPr>
        </a:p>
      </dsp:txBody>
      <dsp:txXfrm>
        <a:off x="1794694" y="1112732"/>
        <a:ext cx="1087693" cy="6526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8" name="Google Shape;185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9" name="Google Shape;185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0" name="Google Shape;1880;g86ca632bb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1" name="Google Shape;1881;g86ca632bb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5" name="Google Shape;2975;g92b9ca3f2f_0_3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6" name="Google Shape;2976;g92b9ca3f2f_0_3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76525" y="-1521150"/>
            <a:ext cx="7767703" cy="3383025"/>
            <a:chOff x="24125" y="294775"/>
            <a:chExt cx="7767703" cy="3383025"/>
          </a:xfrm>
        </p:grpSpPr>
        <p:sp>
          <p:nvSpPr>
            <p:cNvPr id="10" name="Google Shape;10;p2"/>
            <p:cNvSpPr/>
            <p:nvPr/>
          </p:nvSpPr>
          <p:spPr>
            <a:xfrm>
              <a:off x="1686375" y="607200"/>
              <a:ext cx="142125" cy="129550"/>
            </a:xfrm>
            <a:custGeom>
              <a:avLst/>
              <a:gdLst/>
              <a:ahLst/>
              <a:cxnLst/>
              <a:rect l="l" t="t" r="r" b="b"/>
              <a:pathLst>
                <a:path w="5685" h="5182" extrusionOk="0">
                  <a:moveTo>
                    <a:pt x="2834" y="1"/>
                  </a:moveTo>
                  <a:cubicBezTo>
                    <a:pt x="2169" y="1"/>
                    <a:pt x="1507" y="252"/>
                    <a:pt x="1005" y="754"/>
                  </a:cubicBezTo>
                  <a:cubicBezTo>
                    <a:pt x="1" y="1781"/>
                    <a:pt x="1" y="3402"/>
                    <a:pt x="1005" y="4429"/>
                  </a:cubicBezTo>
                  <a:cubicBezTo>
                    <a:pt x="1507" y="4931"/>
                    <a:pt x="2169" y="5182"/>
                    <a:pt x="2834" y="5182"/>
                  </a:cubicBezTo>
                  <a:cubicBezTo>
                    <a:pt x="3499" y="5182"/>
                    <a:pt x="4166" y="4931"/>
                    <a:pt x="4680" y="4429"/>
                  </a:cubicBezTo>
                  <a:cubicBezTo>
                    <a:pt x="5684" y="3402"/>
                    <a:pt x="5684" y="1781"/>
                    <a:pt x="4680" y="754"/>
                  </a:cubicBezTo>
                  <a:cubicBezTo>
                    <a:pt x="4166" y="252"/>
                    <a:pt x="3499" y="1"/>
                    <a:pt x="2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6098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7216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8340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45900" y="3191600"/>
              <a:ext cx="148950" cy="93025"/>
            </a:xfrm>
            <a:custGeom>
              <a:avLst/>
              <a:gdLst/>
              <a:ahLst/>
              <a:cxnLst/>
              <a:rect l="l" t="t" r="r" b="b"/>
              <a:pathLst>
                <a:path w="5958" h="3721" extrusionOk="0">
                  <a:moveTo>
                    <a:pt x="0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705775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0" y="0"/>
                  </a:moveTo>
                  <a:lnTo>
                    <a:pt x="3607" y="3721"/>
                  </a:lnTo>
                  <a:lnTo>
                    <a:pt x="5980" y="3721"/>
                  </a:lnTo>
                  <a:lnTo>
                    <a:pt x="23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170150" y="3191600"/>
              <a:ext cx="148975" cy="93025"/>
            </a:xfrm>
            <a:custGeom>
              <a:avLst/>
              <a:gdLst/>
              <a:ahLst/>
              <a:cxnLst/>
              <a:rect l="l" t="t" r="r" b="b"/>
              <a:pathLst>
                <a:path w="5959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2000" y="3191600"/>
              <a:ext cx="149525" cy="93025"/>
            </a:xfrm>
            <a:custGeom>
              <a:avLst/>
              <a:gdLst/>
              <a:ahLst/>
              <a:cxnLst/>
              <a:rect l="l" t="t" r="r" b="b"/>
              <a:pathLst>
                <a:path w="5981" h="3721" extrusionOk="0">
                  <a:moveTo>
                    <a:pt x="1" y="0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06525" y="1218350"/>
              <a:ext cx="5385303" cy="1110475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87925" y="355975"/>
              <a:ext cx="6210225" cy="1468400"/>
            </a:xfrm>
            <a:custGeom>
              <a:avLst/>
              <a:gdLst/>
              <a:ahLst/>
              <a:cxnLst/>
              <a:rect l="l" t="t" r="r" b="b"/>
              <a:pathLst>
                <a:path w="248409" h="58736" extrusionOk="0">
                  <a:moveTo>
                    <a:pt x="248203" y="1"/>
                  </a:moveTo>
                  <a:cubicBezTo>
                    <a:pt x="248151" y="1"/>
                    <a:pt x="248100" y="18"/>
                    <a:pt x="248066" y="52"/>
                  </a:cubicBezTo>
                  <a:lnTo>
                    <a:pt x="196663" y="51455"/>
                  </a:lnTo>
                  <a:lnTo>
                    <a:pt x="175778" y="51455"/>
                  </a:lnTo>
                  <a:lnTo>
                    <a:pt x="155760" y="31460"/>
                  </a:lnTo>
                  <a:lnTo>
                    <a:pt x="121112" y="31460"/>
                  </a:lnTo>
                  <a:lnTo>
                    <a:pt x="94200" y="58371"/>
                  </a:lnTo>
                  <a:lnTo>
                    <a:pt x="183" y="58371"/>
                  </a:lnTo>
                  <a:cubicBezTo>
                    <a:pt x="92" y="58371"/>
                    <a:pt x="0" y="58439"/>
                    <a:pt x="0" y="58553"/>
                  </a:cubicBezTo>
                  <a:cubicBezTo>
                    <a:pt x="0" y="58645"/>
                    <a:pt x="92" y="58736"/>
                    <a:pt x="183" y="58736"/>
                  </a:cubicBezTo>
                  <a:lnTo>
                    <a:pt x="94360" y="58736"/>
                  </a:lnTo>
                  <a:lnTo>
                    <a:pt x="121248" y="31848"/>
                  </a:lnTo>
                  <a:lnTo>
                    <a:pt x="155623" y="31848"/>
                  </a:lnTo>
                  <a:lnTo>
                    <a:pt x="175618" y="51843"/>
                  </a:lnTo>
                  <a:lnTo>
                    <a:pt x="196823" y="51843"/>
                  </a:lnTo>
                  <a:lnTo>
                    <a:pt x="248340" y="326"/>
                  </a:lnTo>
                  <a:cubicBezTo>
                    <a:pt x="248408" y="235"/>
                    <a:pt x="248408" y="121"/>
                    <a:pt x="248340" y="52"/>
                  </a:cubicBezTo>
                  <a:cubicBezTo>
                    <a:pt x="248306" y="18"/>
                    <a:pt x="248254" y="1"/>
                    <a:pt x="2482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265250" y="1389550"/>
              <a:ext cx="6299250" cy="1955000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631600" y="1974425"/>
              <a:ext cx="6160000" cy="1095650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978550" y="331575"/>
              <a:ext cx="4691750" cy="1289675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937150" y="2104550"/>
              <a:ext cx="6622775" cy="1510475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664700" y="294775"/>
              <a:ext cx="3135650" cy="766675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00600" y="2193550"/>
              <a:ext cx="3410675" cy="530725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06300" y="832600"/>
              <a:ext cx="2024625" cy="395475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24125" y="1108225"/>
              <a:ext cx="1654850" cy="513025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25" y="1371850"/>
              <a:ext cx="979225" cy="45197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585500" y="1408375"/>
              <a:ext cx="1529900" cy="580350"/>
            </a:xfrm>
            <a:custGeom>
              <a:avLst/>
              <a:gdLst/>
              <a:ahLst/>
              <a:cxnLst/>
              <a:rect l="l" t="t" r="r" b="b"/>
              <a:pathLst>
                <a:path w="61196" h="23214" extrusionOk="0">
                  <a:moveTo>
                    <a:pt x="49121" y="0"/>
                  </a:moveTo>
                  <a:lnTo>
                    <a:pt x="26661" y="22460"/>
                  </a:lnTo>
                  <a:lnTo>
                    <a:pt x="389" y="22460"/>
                  </a:lnTo>
                  <a:cubicBezTo>
                    <a:pt x="161" y="22460"/>
                    <a:pt x="1" y="22620"/>
                    <a:pt x="1" y="22848"/>
                  </a:cubicBezTo>
                  <a:cubicBezTo>
                    <a:pt x="1" y="23054"/>
                    <a:pt x="161" y="23214"/>
                    <a:pt x="389" y="23214"/>
                  </a:cubicBezTo>
                  <a:lnTo>
                    <a:pt x="26980" y="23214"/>
                  </a:lnTo>
                  <a:lnTo>
                    <a:pt x="49441" y="776"/>
                  </a:lnTo>
                  <a:lnTo>
                    <a:pt x="60808" y="776"/>
                  </a:lnTo>
                  <a:cubicBezTo>
                    <a:pt x="61013" y="776"/>
                    <a:pt x="61196" y="594"/>
                    <a:pt x="61196" y="388"/>
                  </a:cubicBezTo>
                  <a:cubicBezTo>
                    <a:pt x="61196" y="183"/>
                    <a:pt x="61013" y="0"/>
                    <a:pt x="60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5953000" y="35431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5976400" y="356650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5421175" y="22563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2"/>
                    <a:pt x="3972" y="5022"/>
                    <a:pt x="2694" y="5022"/>
                  </a:cubicBezTo>
                  <a:cubicBezTo>
                    <a:pt x="1415" y="5022"/>
                    <a:pt x="365" y="3972"/>
                    <a:pt x="365" y="2694"/>
                  </a:cubicBezTo>
                  <a:cubicBezTo>
                    <a:pt x="365" y="1416"/>
                    <a:pt x="1415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5444575" y="22797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0"/>
                  </a:moveTo>
                  <a:cubicBezTo>
                    <a:pt x="776" y="0"/>
                    <a:pt x="0" y="799"/>
                    <a:pt x="0" y="1758"/>
                  </a:cubicBezTo>
                  <a:cubicBezTo>
                    <a:pt x="0" y="2739"/>
                    <a:pt x="776" y="3516"/>
                    <a:pt x="1758" y="3516"/>
                  </a:cubicBezTo>
                  <a:cubicBezTo>
                    <a:pt x="2716" y="3516"/>
                    <a:pt x="3515" y="2739"/>
                    <a:pt x="3515" y="1758"/>
                  </a:cubicBezTo>
                  <a:cubicBezTo>
                    <a:pt x="3515" y="799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5459400" y="1912225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482800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99" y="1"/>
                    <a:pt x="0" y="777"/>
                    <a:pt x="0" y="1758"/>
                  </a:cubicBezTo>
                  <a:cubicBezTo>
                    <a:pt x="0" y="2717"/>
                    <a:pt x="799" y="3516"/>
                    <a:pt x="1758" y="3516"/>
                  </a:cubicBezTo>
                  <a:cubicBezTo>
                    <a:pt x="2739" y="3516"/>
                    <a:pt x="3515" y="2717"/>
                    <a:pt x="3515" y="1758"/>
                  </a:cubicBezTo>
                  <a:cubicBezTo>
                    <a:pt x="3515" y="777"/>
                    <a:pt x="2739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736975" y="1935625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7044625" y="2632950"/>
              <a:ext cx="87900" cy="8732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222850" y="1085400"/>
              <a:ext cx="134675" cy="134675"/>
            </a:xfrm>
            <a:custGeom>
              <a:avLst/>
              <a:gdLst/>
              <a:ahLst/>
              <a:cxnLst/>
              <a:rect l="l" t="t" r="r" b="b"/>
              <a:pathLst>
                <a:path w="5387" h="5387" extrusionOk="0">
                  <a:moveTo>
                    <a:pt x="2694" y="388"/>
                  </a:moveTo>
                  <a:cubicBezTo>
                    <a:pt x="3972" y="388"/>
                    <a:pt x="5022" y="1415"/>
                    <a:pt x="5022" y="2694"/>
                  </a:cubicBezTo>
                  <a:cubicBezTo>
                    <a:pt x="5022" y="3972"/>
                    <a:pt x="3972" y="4999"/>
                    <a:pt x="2694" y="4999"/>
                  </a:cubicBezTo>
                  <a:cubicBezTo>
                    <a:pt x="1415" y="4999"/>
                    <a:pt x="388" y="3972"/>
                    <a:pt x="388" y="2694"/>
                  </a:cubicBezTo>
                  <a:cubicBezTo>
                    <a:pt x="388" y="1415"/>
                    <a:pt x="1415" y="388"/>
                    <a:pt x="2694" y="388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7"/>
                    <a:pt x="1210" y="5387"/>
                    <a:pt x="2694" y="5387"/>
                  </a:cubicBezTo>
                  <a:cubicBezTo>
                    <a:pt x="4177" y="5387"/>
                    <a:pt x="5387" y="4177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246800" y="1108775"/>
              <a:ext cx="87350" cy="87925"/>
            </a:xfrm>
            <a:custGeom>
              <a:avLst/>
              <a:gdLst/>
              <a:ahLst/>
              <a:cxnLst/>
              <a:rect l="l" t="t" r="r" b="b"/>
              <a:pathLst>
                <a:path w="3494" h="3517" extrusionOk="0">
                  <a:moveTo>
                    <a:pt x="1736" y="1"/>
                  </a:moveTo>
                  <a:cubicBezTo>
                    <a:pt x="777" y="1"/>
                    <a:pt x="1" y="800"/>
                    <a:pt x="1" y="1759"/>
                  </a:cubicBezTo>
                  <a:cubicBezTo>
                    <a:pt x="1" y="2717"/>
                    <a:pt x="777" y="3516"/>
                    <a:pt x="1736" y="3516"/>
                  </a:cubicBezTo>
                  <a:cubicBezTo>
                    <a:pt x="2717" y="3516"/>
                    <a:pt x="3493" y="2717"/>
                    <a:pt x="3493" y="1759"/>
                  </a:cubicBezTo>
                  <a:cubicBezTo>
                    <a:pt x="3493" y="800"/>
                    <a:pt x="2717" y="1"/>
                    <a:pt x="173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502700" y="258500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526100" y="2608400"/>
              <a:ext cx="87900" cy="87900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281550" y="1156150"/>
              <a:ext cx="134700" cy="13470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304950" y="1179550"/>
              <a:ext cx="87325" cy="87900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577950" y="1004925"/>
              <a:ext cx="94750" cy="94750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95075" y="1022050"/>
              <a:ext cx="59950" cy="59950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892125" y="11704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004675" y="136615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36" y="0"/>
                    <a:pt x="0" y="959"/>
                    <a:pt x="0" y="2123"/>
                  </a:cubicBezTo>
                  <a:cubicBezTo>
                    <a:pt x="0" y="3310"/>
                    <a:pt x="936" y="4246"/>
                    <a:pt x="2123" y="4246"/>
                  </a:cubicBezTo>
                  <a:cubicBezTo>
                    <a:pt x="3287" y="4246"/>
                    <a:pt x="4246" y="3310"/>
                    <a:pt x="4246" y="2123"/>
                  </a:cubicBezTo>
                  <a:cubicBezTo>
                    <a:pt x="4246" y="959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446600" y="2270600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258275" y="3300575"/>
              <a:ext cx="69650" cy="69650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46100" y="3030675"/>
              <a:ext cx="69650" cy="69075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5111875" y="1378700"/>
              <a:ext cx="106175" cy="106150"/>
            </a:xfrm>
            <a:custGeom>
              <a:avLst/>
              <a:gdLst/>
              <a:ahLst/>
              <a:cxnLst/>
              <a:rect l="l" t="t" r="r" b="b"/>
              <a:pathLst>
                <a:path w="4247" h="4246" extrusionOk="0">
                  <a:moveTo>
                    <a:pt x="2124" y="0"/>
                  </a:moveTo>
                  <a:cubicBezTo>
                    <a:pt x="960" y="0"/>
                    <a:pt x="1" y="959"/>
                    <a:pt x="1" y="2123"/>
                  </a:cubicBezTo>
                  <a:cubicBezTo>
                    <a:pt x="1" y="3310"/>
                    <a:pt x="960" y="4246"/>
                    <a:pt x="2124" y="4246"/>
                  </a:cubicBezTo>
                  <a:cubicBezTo>
                    <a:pt x="3288" y="4246"/>
                    <a:pt x="4246" y="3310"/>
                    <a:pt x="4246" y="2123"/>
                  </a:cubicBezTo>
                  <a:cubicBezTo>
                    <a:pt x="4246" y="959"/>
                    <a:pt x="3288" y="0"/>
                    <a:pt x="21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5692225" y="1404950"/>
              <a:ext cx="75350" cy="74775"/>
            </a:xfrm>
            <a:custGeom>
              <a:avLst/>
              <a:gdLst/>
              <a:ahLst/>
              <a:cxnLst/>
              <a:rect l="l" t="t" r="r" b="b"/>
              <a:pathLst>
                <a:path w="3014" h="2991" extrusionOk="0">
                  <a:moveTo>
                    <a:pt x="1507" y="0"/>
                  </a:moveTo>
                  <a:cubicBezTo>
                    <a:pt x="685" y="0"/>
                    <a:pt x="0" y="662"/>
                    <a:pt x="0" y="1507"/>
                  </a:cubicBezTo>
                  <a:cubicBezTo>
                    <a:pt x="0" y="2328"/>
                    <a:pt x="685" y="2990"/>
                    <a:pt x="1507" y="2990"/>
                  </a:cubicBezTo>
                  <a:cubicBezTo>
                    <a:pt x="2328" y="2990"/>
                    <a:pt x="3013" y="2328"/>
                    <a:pt x="3013" y="1507"/>
                  </a:cubicBezTo>
                  <a:cubicBezTo>
                    <a:pt x="3013" y="662"/>
                    <a:pt x="2328" y="0"/>
                    <a:pt x="15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5821750" y="1469425"/>
              <a:ext cx="79350" cy="79350"/>
            </a:xfrm>
            <a:custGeom>
              <a:avLst/>
              <a:gdLst/>
              <a:ahLst/>
              <a:cxnLst/>
              <a:rect l="l" t="t" r="r" b="b"/>
              <a:pathLst>
                <a:path w="3174" h="3174" extrusionOk="0">
                  <a:moveTo>
                    <a:pt x="1598" y="1"/>
                  </a:moveTo>
                  <a:cubicBezTo>
                    <a:pt x="708" y="1"/>
                    <a:pt x="1" y="708"/>
                    <a:pt x="1" y="1575"/>
                  </a:cubicBezTo>
                  <a:cubicBezTo>
                    <a:pt x="1" y="2466"/>
                    <a:pt x="708" y="3173"/>
                    <a:pt x="1598" y="3173"/>
                  </a:cubicBezTo>
                  <a:cubicBezTo>
                    <a:pt x="2466" y="3173"/>
                    <a:pt x="3173" y="2466"/>
                    <a:pt x="3173" y="1575"/>
                  </a:cubicBezTo>
                  <a:cubicBezTo>
                    <a:pt x="3173" y="708"/>
                    <a:pt x="2466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3572900" y="2384150"/>
              <a:ext cx="139825" cy="139250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5419450" y="2995300"/>
              <a:ext cx="139825" cy="139825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3311550" y="1787275"/>
              <a:ext cx="65075" cy="65075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3501550" y="1519075"/>
              <a:ext cx="143825" cy="144400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3526675" y="1544750"/>
              <a:ext cx="93600" cy="93050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30050" y="1563575"/>
              <a:ext cx="106150" cy="106175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621325" y="1563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44550" y="1765575"/>
              <a:ext cx="106175" cy="106175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496050" y="1323925"/>
              <a:ext cx="106150" cy="106150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3168300" y="1186975"/>
              <a:ext cx="72500" cy="73050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238425" y="1362725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281550" y="832600"/>
              <a:ext cx="2995850" cy="9725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222775" y="800650"/>
              <a:ext cx="73075" cy="73050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5235725" y="800650"/>
              <a:ext cx="73050" cy="73050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5732175" y="319450"/>
              <a:ext cx="1118450" cy="1117475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5870250" y="381100"/>
              <a:ext cx="1118475" cy="1117450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4775775" y="1974875"/>
              <a:ext cx="2300825" cy="706600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518100" y="2023500"/>
              <a:ext cx="149550" cy="93050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36305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37423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38547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966625" y="2023500"/>
              <a:ext cx="148950" cy="93050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407847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190875" y="2023500"/>
              <a:ext cx="148975" cy="93050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302725" y="2023500"/>
              <a:ext cx="149525" cy="93050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7180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9258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133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341775" y="28001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5495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757200" y="28001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1139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5906200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5698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490225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2825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074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867075" y="435450"/>
              <a:ext cx="276800" cy="172925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4658800" y="435450"/>
              <a:ext cx="276775" cy="172925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8534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49407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50280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5115300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2026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2899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772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465100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5552425" y="927325"/>
              <a:ext cx="143250" cy="155250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56397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5727025" y="927325"/>
              <a:ext cx="143825" cy="155250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" name="Google Shape;104;p2"/>
          <p:cNvGrpSpPr/>
          <p:nvPr/>
        </p:nvGrpSpPr>
        <p:grpSpPr>
          <a:xfrm>
            <a:off x="368162" y="1909134"/>
            <a:ext cx="352280" cy="353863"/>
            <a:chOff x="1448125" y="1450525"/>
            <a:chExt cx="133500" cy="134100"/>
          </a:xfrm>
        </p:grpSpPr>
        <p:sp>
          <p:nvSpPr>
            <p:cNvPr id="105" name="Google Shape;105;p2"/>
            <p:cNvSpPr/>
            <p:nvPr/>
          </p:nvSpPr>
          <p:spPr>
            <a:xfrm>
              <a:off x="1448125" y="1450525"/>
              <a:ext cx="133500" cy="134100"/>
            </a:xfrm>
            <a:custGeom>
              <a:avLst/>
              <a:gdLst/>
              <a:ahLst/>
              <a:cxnLst/>
              <a:rect l="l" t="t" r="r" b="b"/>
              <a:pathLst>
                <a:path w="5340" h="5364" extrusionOk="0">
                  <a:moveTo>
                    <a:pt x="2457" y="1"/>
                  </a:moveTo>
                  <a:lnTo>
                    <a:pt x="2256" y="452"/>
                  </a:lnTo>
                  <a:cubicBezTo>
                    <a:pt x="2056" y="502"/>
                    <a:pt x="1855" y="577"/>
                    <a:pt x="1680" y="652"/>
                  </a:cubicBezTo>
                  <a:lnTo>
                    <a:pt x="1229" y="427"/>
                  </a:lnTo>
                  <a:cubicBezTo>
                    <a:pt x="1003" y="552"/>
                    <a:pt x="803" y="727"/>
                    <a:pt x="627" y="928"/>
                  </a:cubicBezTo>
                  <a:lnTo>
                    <a:pt x="828" y="1404"/>
                  </a:lnTo>
                  <a:cubicBezTo>
                    <a:pt x="703" y="1579"/>
                    <a:pt x="602" y="1755"/>
                    <a:pt x="527" y="1955"/>
                  </a:cubicBezTo>
                  <a:lnTo>
                    <a:pt x="51" y="2081"/>
                  </a:lnTo>
                  <a:cubicBezTo>
                    <a:pt x="26" y="2281"/>
                    <a:pt x="1" y="2482"/>
                    <a:pt x="1" y="2682"/>
                  </a:cubicBezTo>
                  <a:cubicBezTo>
                    <a:pt x="1" y="2757"/>
                    <a:pt x="1" y="2808"/>
                    <a:pt x="1" y="2883"/>
                  </a:cubicBezTo>
                  <a:lnTo>
                    <a:pt x="452" y="3083"/>
                  </a:lnTo>
                  <a:cubicBezTo>
                    <a:pt x="502" y="3284"/>
                    <a:pt x="552" y="3484"/>
                    <a:pt x="652" y="3685"/>
                  </a:cubicBezTo>
                  <a:lnTo>
                    <a:pt x="402" y="4111"/>
                  </a:lnTo>
                  <a:cubicBezTo>
                    <a:pt x="552" y="4336"/>
                    <a:pt x="728" y="4537"/>
                    <a:pt x="928" y="4712"/>
                  </a:cubicBezTo>
                  <a:lnTo>
                    <a:pt x="1379" y="4537"/>
                  </a:lnTo>
                  <a:cubicBezTo>
                    <a:pt x="1555" y="4637"/>
                    <a:pt x="1755" y="4737"/>
                    <a:pt x="1956" y="4813"/>
                  </a:cubicBezTo>
                  <a:lnTo>
                    <a:pt x="2081" y="5289"/>
                  </a:lnTo>
                  <a:cubicBezTo>
                    <a:pt x="2282" y="5339"/>
                    <a:pt x="2457" y="5364"/>
                    <a:pt x="2657" y="5364"/>
                  </a:cubicBezTo>
                  <a:cubicBezTo>
                    <a:pt x="2733" y="5364"/>
                    <a:pt x="2808" y="5364"/>
                    <a:pt x="2883" y="5339"/>
                  </a:cubicBezTo>
                  <a:lnTo>
                    <a:pt x="3084" y="4888"/>
                  </a:lnTo>
                  <a:cubicBezTo>
                    <a:pt x="3284" y="4863"/>
                    <a:pt x="3485" y="4787"/>
                    <a:pt x="3660" y="4687"/>
                  </a:cubicBezTo>
                  <a:lnTo>
                    <a:pt x="4111" y="4938"/>
                  </a:lnTo>
                  <a:cubicBezTo>
                    <a:pt x="4337" y="4787"/>
                    <a:pt x="4537" y="4612"/>
                    <a:pt x="4713" y="4412"/>
                  </a:cubicBezTo>
                  <a:lnTo>
                    <a:pt x="4512" y="3960"/>
                  </a:lnTo>
                  <a:cubicBezTo>
                    <a:pt x="4637" y="3785"/>
                    <a:pt x="4738" y="3610"/>
                    <a:pt x="4813" y="3409"/>
                  </a:cubicBezTo>
                  <a:lnTo>
                    <a:pt x="5289" y="3259"/>
                  </a:lnTo>
                  <a:cubicBezTo>
                    <a:pt x="5314" y="3083"/>
                    <a:pt x="5339" y="2883"/>
                    <a:pt x="5339" y="2682"/>
                  </a:cubicBezTo>
                  <a:cubicBezTo>
                    <a:pt x="5339" y="2607"/>
                    <a:pt x="5339" y="2532"/>
                    <a:pt x="5339" y="2482"/>
                  </a:cubicBezTo>
                  <a:lnTo>
                    <a:pt x="4888" y="2281"/>
                  </a:lnTo>
                  <a:cubicBezTo>
                    <a:pt x="4838" y="2056"/>
                    <a:pt x="4788" y="1855"/>
                    <a:pt x="4688" y="1680"/>
                  </a:cubicBezTo>
                  <a:lnTo>
                    <a:pt x="4938" y="1254"/>
                  </a:lnTo>
                  <a:cubicBezTo>
                    <a:pt x="4788" y="1028"/>
                    <a:pt x="4612" y="828"/>
                    <a:pt x="4412" y="652"/>
                  </a:cubicBezTo>
                  <a:lnTo>
                    <a:pt x="3961" y="828"/>
                  </a:lnTo>
                  <a:cubicBezTo>
                    <a:pt x="3785" y="702"/>
                    <a:pt x="3585" y="602"/>
                    <a:pt x="3384" y="552"/>
                  </a:cubicBezTo>
                  <a:lnTo>
                    <a:pt x="3259" y="76"/>
                  </a:lnTo>
                  <a:cubicBezTo>
                    <a:pt x="3058" y="26"/>
                    <a:pt x="2883" y="1"/>
                    <a:pt x="26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1476325" y="1479350"/>
              <a:ext cx="77100" cy="76475"/>
            </a:xfrm>
            <a:custGeom>
              <a:avLst/>
              <a:gdLst/>
              <a:ahLst/>
              <a:cxnLst/>
              <a:rect l="l" t="t" r="r" b="b"/>
              <a:pathLst>
                <a:path w="3084" h="3059" extrusionOk="0">
                  <a:moveTo>
                    <a:pt x="1529" y="0"/>
                  </a:moveTo>
                  <a:cubicBezTo>
                    <a:pt x="702" y="0"/>
                    <a:pt x="1" y="677"/>
                    <a:pt x="1" y="1529"/>
                  </a:cubicBezTo>
                  <a:cubicBezTo>
                    <a:pt x="1" y="2381"/>
                    <a:pt x="702" y="3058"/>
                    <a:pt x="1529" y="3058"/>
                  </a:cubicBezTo>
                  <a:cubicBezTo>
                    <a:pt x="2382" y="3058"/>
                    <a:pt x="3083" y="2381"/>
                    <a:pt x="3083" y="1529"/>
                  </a:cubicBezTo>
                  <a:cubicBezTo>
                    <a:pt x="3083" y="677"/>
                    <a:pt x="2382" y="0"/>
                    <a:pt x="15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2"/>
          <p:cNvGrpSpPr/>
          <p:nvPr/>
        </p:nvGrpSpPr>
        <p:grpSpPr>
          <a:xfrm>
            <a:off x="723674" y="1578426"/>
            <a:ext cx="552301" cy="552301"/>
            <a:chOff x="1582850" y="1325200"/>
            <a:chExt cx="209300" cy="209300"/>
          </a:xfrm>
        </p:grpSpPr>
        <p:sp>
          <p:nvSpPr>
            <p:cNvPr id="108" name="Google Shape;108;p2"/>
            <p:cNvSpPr/>
            <p:nvPr/>
          </p:nvSpPr>
          <p:spPr>
            <a:xfrm>
              <a:off x="1582850" y="1325200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extrusionOk="0">
                  <a:moveTo>
                    <a:pt x="4111" y="1"/>
                  </a:moveTo>
                  <a:cubicBezTo>
                    <a:pt x="3810" y="1"/>
                    <a:pt x="3509" y="26"/>
                    <a:pt x="3208" y="101"/>
                  </a:cubicBezTo>
                  <a:cubicBezTo>
                    <a:pt x="3083" y="126"/>
                    <a:pt x="2983" y="176"/>
                    <a:pt x="2883" y="201"/>
                  </a:cubicBezTo>
                  <a:lnTo>
                    <a:pt x="2757" y="953"/>
                  </a:lnTo>
                  <a:cubicBezTo>
                    <a:pt x="2456" y="1104"/>
                    <a:pt x="2181" y="1279"/>
                    <a:pt x="1930" y="1480"/>
                  </a:cubicBezTo>
                  <a:lnTo>
                    <a:pt x="1178" y="1279"/>
                  </a:lnTo>
                  <a:cubicBezTo>
                    <a:pt x="878" y="1580"/>
                    <a:pt x="652" y="1931"/>
                    <a:pt x="451" y="2282"/>
                  </a:cubicBezTo>
                  <a:lnTo>
                    <a:pt x="903" y="2933"/>
                  </a:lnTo>
                  <a:cubicBezTo>
                    <a:pt x="777" y="3234"/>
                    <a:pt x="702" y="3560"/>
                    <a:pt x="677" y="3886"/>
                  </a:cubicBezTo>
                  <a:lnTo>
                    <a:pt x="0" y="4262"/>
                  </a:lnTo>
                  <a:cubicBezTo>
                    <a:pt x="0" y="4562"/>
                    <a:pt x="50" y="4863"/>
                    <a:pt x="126" y="5189"/>
                  </a:cubicBezTo>
                  <a:cubicBezTo>
                    <a:pt x="151" y="5289"/>
                    <a:pt x="176" y="5389"/>
                    <a:pt x="201" y="5490"/>
                  </a:cubicBezTo>
                  <a:lnTo>
                    <a:pt x="978" y="5615"/>
                  </a:lnTo>
                  <a:cubicBezTo>
                    <a:pt x="1103" y="5941"/>
                    <a:pt x="1279" y="6217"/>
                    <a:pt x="1504" y="6442"/>
                  </a:cubicBezTo>
                  <a:lnTo>
                    <a:pt x="1279" y="7194"/>
                  </a:lnTo>
                  <a:cubicBezTo>
                    <a:pt x="1579" y="7495"/>
                    <a:pt x="1930" y="7745"/>
                    <a:pt x="2306" y="7921"/>
                  </a:cubicBezTo>
                  <a:lnTo>
                    <a:pt x="2933" y="7470"/>
                  </a:lnTo>
                  <a:cubicBezTo>
                    <a:pt x="3233" y="7595"/>
                    <a:pt x="3559" y="7670"/>
                    <a:pt x="3885" y="7695"/>
                  </a:cubicBezTo>
                  <a:lnTo>
                    <a:pt x="4261" y="8372"/>
                  </a:lnTo>
                  <a:cubicBezTo>
                    <a:pt x="4562" y="8372"/>
                    <a:pt x="4888" y="8322"/>
                    <a:pt x="5188" y="8247"/>
                  </a:cubicBezTo>
                  <a:cubicBezTo>
                    <a:pt x="5289" y="8222"/>
                    <a:pt x="5389" y="8196"/>
                    <a:pt x="5489" y="8171"/>
                  </a:cubicBezTo>
                  <a:lnTo>
                    <a:pt x="5639" y="7394"/>
                  </a:lnTo>
                  <a:cubicBezTo>
                    <a:pt x="5940" y="7269"/>
                    <a:pt x="6216" y="7094"/>
                    <a:pt x="6467" y="6893"/>
                  </a:cubicBezTo>
                  <a:lnTo>
                    <a:pt x="7218" y="7094"/>
                  </a:lnTo>
                  <a:cubicBezTo>
                    <a:pt x="7494" y="6793"/>
                    <a:pt x="7745" y="6442"/>
                    <a:pt x="7920" y="6066"/>
                  </a:cubicBezTo>
                  <a:lnTo>
                    <a:pt x="7494" y="5440"/>
                  </a:lnTo>
                  <a:cubicBezTo>
                    <a:pt x="7594" y="5139"/>
                    <a:pt x="7670" y="4813"/>
                    <a:pt x="7695" y="4487"/>
                  </a:cubicBezTo>
                  <a:lnTo>
                    <a:pt x="8371" y="4111"/>
                  </a:lnTo>
                  <a:cubicBezTo>
                    <a:pt x="8371" y="3810"/>
                    <a:pt x="8346" y="3485"/>
                    <a:pt x="8271" y="3184"/>
                  </a:cubicBezTo>
                  <a:cubicBezTo>
                    <a:pt x="8246" y="3084"/>
                    <a:pt x="8196" y="2983"/>
                    <a:pt x="8171" y="2883"/>
                  </a:cubicBezTo>
                  <a:lnTo>
                    <a:pt x="7419" y="2758"/>
                  </a:lnTo>
                  <a:cubicBezTo>
                    <a:pt x="7269" y="2432"/>
                    <a:pt x="7093" y="2156"/>
                    <a:pt x="6893" y="1906"/>
                  </a:cubicBezTo>
                  <a:lnTo>
                    <a:pt x="7093" y="1179"/>
                  </a:lnTo>
                  <a:cubicBezTo>
                    <a:pt x="6792" y="878"/>
                    <a:pt x="6467" y="628"/>
                    <a:pt x="6091" y="452"/>
                  </a:cubicBezTo>
                  <a:lnTo>
                    <a:pt x="5439" y="903"/>
                  </a:lnTo>
                  <a:cubicBezTo>
                    <a:pt x="5138" y="778"/>
                    <a:pt x="4812" y="703"/>
                    <a:pt x="4487" y="678"/>
                  </a:cubicBezTo>
                  <a:lnTo>
                    <a:pt x="4111" y="1"/>
                  </a:ln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1621075" y="1369750"/>
              <a:ext cx="132850" cy="120200"/>
            </a:xfrm>
            <a:custGeom>
              <a:avLst/>
              <a:gdLst/>
              <a:ahLst/>
              <a:cxnLst/>
              <a:rect l="l" t="t" r="r" b="b"/>
              <a:pathLst>
                <a:path w="5314" h="4808" extrusionOk="0">
                  <a:moveTo>
                    <a:pt x="2667" y="1"/>
                  </a:moveTo>
                  <a:cubicBezTo>
                    <a:pt x="2474" y="1"/>
                    <a:pt x="2277" y="24"/>
                    <a:pt x="2080" y="74"/>
                  </a:cubicBezTo>
                  <a:cubicBezTo>
                    <a:pt x="802" y="374"/>
                    <a:pt x="0" y="1678"/>
                    <a:pt x="326" y="2981"/>
                  </a:cubicBezTo>
                  <a:cubicBezTo>
                    <a:pt x="603" y="4066"/>
                    <a:pt x="1584" y="4808"/>
                    <a:pt x="2656" y="4808"/>
                  </a:cubicBezTo>
                  <a:cubicBezTo>
                    <a:pt x="2847" y="4808"/>
                    <a:pt x="3040" y="4784"/>
                    <a:pt x="3233" y="4735"/>
                  </a:cubicBezTo>
                  <a:cubicBezTo>
                    <a:pt x="4511" y="4435"/>
                    <a:pt x="5313" y="3131"/>
                    <a:pt x="4988" y="1828"/>
                  </a:cubicBezTo>
                  <a:cubicBezTo>
                    <a:pt x="4732" y="743"/>
                    <a:pt x="3754" y="1"/>
                    <a:pt x="2667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1643000" y="1389100"/>
              <a:ext cx="89625" cy="81300"/>
            </a:xfrm>
            <a:custGeom>
              <a:avLst/>
              <a:gdLst/>
              <a:ahLst/>
              <a:cxnLst/>
              <a:rect l="l" t="t" r="r" b="b"/>
              <a:pathLst>
                <a:path w="3585" h="3252" extrusionOk="0">
                  <a:moveTo>
                    <a:pt x="1801" y="1"/>
                  </a:moveTo>
                  <a:cubicBezTo>
                    <a:pt x="1670" y="1"/>
                    <a:pt x="1537" y="17"/>
                    <a:pt x="1404" y="51"/>
                  </a:cubicBezTo>
                  <a:cubicBezTo>
                    <a:pt x="527" y="252"/>
                    <a:pt x="0" y="1154"/>
                    <a:pt x="201" y="2006"/>
                  </a:cubicBezTo>
                  <a:cubicBezTo>
                    <a:pt x="394" y="2758"/>
                    <a:pt x="1066" y="3252"/>
                    <a:pt x="1806" y="3252"/>
                  </a:cubicBezTo>
                  <a:cubicBezTo>
                    <a:pt x="1930" y="3252"/>
                    <a:pt x="2055" y="3238"/>
                    <a:pt x="2181" y="3209"/>
                  </a:cubicBezTo>
                  <a:cubicBezTo>
                    <a:pt x="3033" y="2984"/>
                    <a:pt x="3584" y="2107"/>
                    <a:pt x="3359" y="1254"/>
                  </a:cubicBezTo>
                  <a:cubicBezTo>
                    <a:pt x="3189" y="510"/>
                    <a:pt x="2532" y="1"/>
                    <a:pt x="18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664925" y="1409050"/>
              <a:ext cx="45775" cy="41425"/>
            </a:xfrm>
            <a:custGeom>
              <a:avLst/>
              <a:gdLst/>
              <a:ahLst/>
              <a:cxnLst/>
              <a:rect l="l" t="t" r="r" b="b"/>
              <a:pathLst>
                <a:path w="1831" h="1657" extrusionOk="0">
                  <a:moveTo>
                    <a:pt x="922" y="0"/>
                  </a:moveTo>
                  <a:cubicBezTo>
                    <a:pt x="850" y="0"/>
                    <a:pt x="776" y="10"/>
                    <a:pt x="702" y="30"/>
                  </a:cubicBezTo>
                  <a:cubicBezTo>
                    <a:pt x="276" y="131"/>
                    <a:pt x="1" y="582"/>
                    <a:pt x="101" y="1033"/>
                  </a:cubicBezTo>
                  <a:cubicBezTo>
                    <a:pt x="186" y="1418"/>
                    <a:pt x="527" y="1656"/>
                    <a:pt x="905" y="1656"/>
                  </a:cubicBezTo>
                  <a:cubicBezTo>
                    <a:pt x="970" y="1656"/>
                    <a:pt x="1037" y="1649"/>
                    <a:pt x="1103" y="1634"/>
                  </a:cubicBezTo>
                  <a:cubicBezTo>
                    <a:pt x="1554" y="1534"/>
                    <a:pt x="1830" y="1083"/>
                    <a:pt x="1705" y="632"/>
                  </a:cubicBezTo>
                  <a:cubicBezTo>
                    <a:pt x="1621" y="255"/>
                    <a:pt x="1292" y="0"/>
                    <a:pt x="9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112;p2"/>
          <p:cNvGrpSpPr/>
          <p:nvPr/>
        </p:nvGrpSpPr>
        <p:grpSpPr>
          <a:xfrm>
            <a:off x="-64791" y="3334954"/>
            <a:ext cx="2438787" cy="1857515"/>
            <a:chOff x="-64791" y="3334954"/>
            <a:chExt cx="2438787" cy="1857515"/>
          </a:xfrm>
        </p:grpSpPr>
        <p:sp>
          <p:nvSpPr>
            <p:cNvPr id="113" name="Google Shape;113;p2"/>
            <p:cNvSpPr/>
            <p:nvPr/>
          </p:nvSpPr>
          <p:spPr>
            <a:xfrm>
              <a:off x="153233" y="4953367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735872" y="4953367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73449" y="4953367"/>
              <a:ext cx="527044" cy="101"/>
            </a:xfrm>
            <a:custGeom>
              <a:avLst/>
              <a:gdLst/>
              <a:ahLst/>
              <a:cxnLst/>
              <a:rect l="l" t="t" r="r" b="b"/>
              <a:pathLst>
                <a:path w="5214" h="1" fill="none" extrusionOk="0">
                  <a:moveTo>
                    <a:pt x="5214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-26784" y="4811455"/>
              <a:ext cx="106541" cy="101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1115" y="4735444"/>
              <a:ext cx="78642" cy="101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811974" y="4755761"/>
              <a:ext cx="53372" cy="101"/>
            </a:xfrm>
            <a:custGeom>
              <a:avLst/>
              <a:gdLst/>
              <a:ahLst/>
              <a:cxnLst/>
              <a:rect l="l" t="t" r="r" b="b"/>
              <a:pathLst>
                <a:path w="528" h="1" fill="none" extrusionOk="0">
                  <a:moveTo>
                    <a:pt x="1" y="0"/>
                  </a:moveTo>
                  <a:lnTo>
                    <a:pt x="527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459715" y="5029378"/>
              <a:ext cx="101" cy="114116"/>
            </a:xfrm>
            <a:custGeom>
              <a:avLst/>
              <a:gdLst/>
              <a:ahLst/>
              <a:cxnLst/>
              <a:rect l="l" t="t" r="r" b="b"/>
              <a:pathLst>
                <a:path w="1" h="1129" fill="none" extrusionOk="0">
                  <a:moveTo>
                    <a:pt x="1" y="0"/>
                  </a:moveTo>
                  <a:lnTo>
                    <a:pt x="1" y="1128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335585" y="5029378"/>
              <a:ext cx="101" cy="53268"/>
            </a:xfrm>
            <a:custGeom>
              <a:avLst/>
              <a:gdLst/>
              <a:ahLst/>
              <a:cxnLst/>
              <a:rect l="l" t="t" r="r" b="b"/>
              <a:pathLst>
                <a:path w="1" h="527" fill="none" extrusionOk="0">
                  <a:moveTo>
                    <a:pt x="1" y="0"/>
                  </a:moveTo>
                  <a:lnTo>
                    <a:pt x="1" y="5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244409" y="5029378"/>
              <a:ext cx="101" cy="83692"/>
            </a:xfrm>
            <a:custGeom>
              <a:avLst/>
              <a:gdLst/>
              <a:ahLst/>
              <a:cxnLst/>
              <a:rect l="l" t="t" r="r" b="b"/>
              <a:pathLst>
                <a:path w="1" h="828" fill="none" extrusionOk="0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11743" y="5029378"/>
              <a:ext cx="101" cy="83692"/>
            </a:xfrm>
            <a:custGeom>
              <a:avLst/>
              <a:gdLst/>
              <a:ahLst/>
              <a:cxnLst/>
              <a:rect l="l" t="t" r="r" b="b"/>
              <a:pathLst>
                <a:path w="1" h="828" fill="none" extrusionOk="0">
                  <a:moveTo>
                    <a:pt x="0" y="0"/>
                  </a:moveTo>
                  <a:lnTo>
                    <a:pt x="0" y="8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535729" y="5029378"/>
              <a:ext cx="101" cy="63376"/>
            </a:xfrm>
            <a:custGeom>
              <a:avLst/>
              <a:gdLst/>
              <a:ahLst/>
              <a:cxnLst/>
              <a:rect l="l" t="t" r="r" b="b"/>
              <a:pathLst>
                <a:path w="1" h="627" fill="none" extrusionOk="0">
                  <a:moveTo>
                    <a:pt x="1" y="0"/>
                  </a:moveTo>
                  <a:lnTo>
                    <a:pt x="1" y="627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 rot="5400000" flipH="1">
              <a:off x="1339300" y="4319646"/>
              <a:ext cx="345501" cy="1400147"/>
            </a:xfrm>
            <a:custGeom>
              <a:avLst/>
              <a:gdLst/>
              <a:ahLst/>
              <a:cxnLst/>
              <a:rect l="l" t="t" r="r" b="b"/>
              <a:pathLst>
                <a:path w="1330" h="5390" fill="none" extrusionOk="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201348" y="4418870"/>
              <a:ext cx="486510" cy="486486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82416" y="4499934"/>
              <a:ext cx="324374" cy="324358"/>
            </a:xfrm>
            <a:custGeom>
              <a:avLst/>
              <a:gdLst/>
              <a:ahLst/>
              <a:cxnLst/>
              <a:rect l="l" t="t" r="r" b="b"/>
              <a:pathLst>
                <a:path w="3209" h="3209" extrusionOk="0">
                  <a:moveTo>
                    <a:pt x="0" y="0"/>
                  </a:moveTo>
                  <a:lnTo>
                    <a:pt x="0" y="3208"/>
                  </a:lnTo>
                  <a:lnTo>
                    <a:pt x="3208" y="3208"/>
                  </a:lnTo>
                  <a:lnTo>
                    <a:pt x="3208" y="0"/>
                  </a:lnTo>
                  <a:close/>
                </a:path>
              </a:pathLst>
            </a:custGeom>
            <a:solidFill>
              <a:schemeClr val="dk2"/>
            </a:solidFill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153233" y="4388445"/>
              <a:ext cx="101" cy="527018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5213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153233" y="4370656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191139" y="4370656"/>
              <a:ext cx="527145" cy="101"/>
            </a:xfrm>
            <a:custGeom>
              <a:avLst/>
              <a:gdLst/>
              <a:ahLst/>
              <a:cxnLst/>
              <a:rect l="l" t="t" r="r" b="b"/>
              <a:pathLst>
                <a:path w="5215" h="1" fill="none" extrusionOk="0">
                  <a:moveTo>
                    <a:pt x="1" y="1"/>
                  </a:moveTo>
                  <a:lnTo>
                    <a:pt x="5214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735872" y="4370656"/>
              <a:ext cx="101" cy="101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735872" y="4406134"/>
              <a:ext cx="101" cy="527018"/>
            </a:xfrm>
            <a:custGeom>
              <a:avLst/>
              <a:gdLst/>
              <a:ahLst/>
              <a:cxnLst/>
              <a:rect l="l" t="t" r="r" b="b"/>
              <a:pathLst>
                <a:path w="1" h="5214" fill="none" extrusionOk="0">
                  <a:moveTo>
                    <a:pt x="0" y="1"/>
                  </a:moveTo>
                  <a:lnTo>
                    <a:pt x="0" y="5214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79746" y="4297273"/>
              <a:ext cx="732242" cy="729678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31917" y="3334954"/>
              <a:ext cx="201068" cy="201068"/>
            </a:xfrm>
            <a:custGeom>
              <a:avLst/>
              <a:gdLst/>
              <a:ahLst/>
              <a:cxnLst/>
              <a:rect l="l" t="t" r="r" b="b"/>
              <a:pathLst>
                <a:path w="1204" h="1204" fill="none" extrusionOk="0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4" name="Google Shape;134;p2"/>
            <p:cNvCxnSpPr/>
            <p:nvPr/>
          </p:nvCxnSpPr>
          <p:spPr>
            <a:xfrm rot="10800000">
              <a:off x="432450" y="3536025"/>
              <a:ext cx="0" cy="76470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5" name="Google Shape;135;p2"/>
            <p:cNvSpPr/>
            <p:nvPr/>
          </p:nvSpPr>
          <p:spPr>
            <a:xfrm>
              <a:off x="553421" y="3371325"/>
              <a:ext cx="163326" cy="921005"/>
            </a:xfrm>
            <a:custGeom>
              <a:avLst/>
              <a:gdLst/>
              <a:ahLst/>
              <a:cxnLst/>
              <a:rect l="l" t="t" r="r" b="b"/>
              <a:pathLst>
                <a:path w="978" h="5515" fill="none" extrusionOk="0">
                  <a:moveTo>
                    <a:pt x="0" y="5514"/>
                  </a:moveTo>
                  <a:lnTo>
                    <a:pt x="0" y="3509"/>
                  </a:lnTo>
                  <a:lnTo>
                    <a:pt x="977" y="2532"/>
                  </a:lnTo>
                  <a:lnTo>
                    <a:pt x="977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133388" y="3392200"/>
              <a:ext cx="222110" cy="900130"/>
            </a:xfrm>
            <a:custGeom>
              <a:avLst/>
              <a:gdLst/>
              <a:ahLst/>
              <a:cxnLst/>
              <a:rect l="l" t="t" r="r" b="b"/>
              <a:pathLst>
                <a:path w="1330" h="5390" fill="none" extrusionOk="0">
                  <a:moveTo>
                    <a:pt x="1329" y="5389"/>
                  </a:moveTo>
                  <a:lnTo>
                    <a:pt x="1329" y="2808"/>
                  </a:lnTo>
                  <a:lnTo>
                    <a:pt x="1" y="1504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279842" y="3919750"/>
              <a:ext cx="167" cy="372577"/>
            </a:xfrm>
            <a:custGeom>
              <a:avLst/>
              <a:gdLst/>
              <a:ahLst/>
              <a:cxnLst/>
              <a:rect l="l" t="t" r="r" b="b"/>
              <a:pathLst>
                <a:path w="1" h="2231" fill="none" extrusionOk="0">
                  <a:moveTo>
                    <a:pt x="1" y="2231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7217" y="3919750"/>
              <a:ext cx="167" cy="372577"/>
            </a:xfrm>
            <a:custGeom>
              <a:avLst/>
              <a:gdLst/>
              <a:ahLst/>
              <a:cxnLst/>
              <a:rect l="l" t="t" r="r" b="b"/>
              <a:pathLst>
                <a:path w="1" h="2231" fill="none" extrusionOk="0">
                  <a:moveTo>
                    <a:pt x="0" y="2231"/>
                  </a:move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-64791" y="4659535"/>
              <a:ext cx="144548" cy="101"/>
            </a:xfrm>
            <a:custGeom>
              <a:avLst/>
              <a:gdLst/>
              <a:ahLst/>
              <a:cxnLst/>
              <a:rect l="l" t="t" r="r" b="b"/>
              <a:pathLst>
                <a:path w="1430" h="1" fill="none" extrusionOk="0">
                  <a:moveTo>
                    <a:pt x="1430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11223" y="4537939"/>
              <a:ext cx="68534" cy="101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-26784" y="4444139"/>
              <a:ext cx="106541" cy="101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811974" y="4479617"/>
              <a:ext cx="83696" cy="101"/>
            </a:xfrm>
            <a:custGeom>
              <a:avLst/>
              <a:gdLst/>
              <a:ahLst/>
              <a:cxnLst/>
              <a:rect l="l" t="t" r="r" b="b"/>
              <a:pathLst>
                <a:path w="828" h="1" fill="none" extrusionOk="0">
                  <a:moveTo>
                    <a:pt x="1" y="1"/>
                  </a:moveTo>
                  <a:lnTo>
                    <a:pt x="828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811974" y="4555627"/>
              <a:ext cx="63480" cy="101"/>
            </a:xfrm>
            <a:custGeom>
              <a:avLst/>
              <a:gdLst/>
              <a:ahLst/>
              <a:cxnLst/>
              <a:rect l="l" t="t" r="r" b="b"/>
              <a:pathLst>
                <a:path w="628" h="1" fill="none" extrusionOk="0">
                  <a:moveTo>
                    <a:pt x="1" y="1"/>
                  </a:moveTo>
                  <a:lnTo>
                    <a:pt x="627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 rot="5400000">
              <a:off x="2172928" y="4531170"/>
              <a:ext cx="201068" cy="201068"/>
            </a:xfrm>
            <a:custGeom>
              <a:avLst/>
              <a:gdLst/>
              <a:ahLst/>
              <a:cxnLst/>
              <a:rect l="l" t="t" r="r" b="b"/>
              <a:pathLst>
                <a:path w="1204" h="1204" fill="none" extrusionOk="0">
                  <a:moveTo>
                    <a:pt x="602" y="0"/>
                  </a:moveTo>
                  <a:cubicBezTo>
                    <a:pt x="928" y="0"/>
                    <a:pt x="1204" y="276"/>
                    <a:pt x="1204" y="602"/>
                  </a:cubicBezTo>
                  <a:cubicBezTo>
                    <a:pt x="1204" y="928"/>
                    <a:pt x="928" y="1203"/>
                    <a:pt x="602" y="1203"/>
                  </a:cubicBezTo>
                  <a:cubicBezTo>
                    <a:pt x="276" y="1203"/>
                    <a:pt x="1" y="928"/>
                    <a:pt x="1" y="602"/>
                  </a:cubicBezTo>
                  <a:cubicBezTo>
                    <a:pt x="1" y="276"/>
                    <a:pt x="276" y="0"/>
                    <a:pt x="602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45" name="Google Shape;145;p2"/>
            <p:cNvCxnSpPr/>
            <p:nvPr/>
          </p:nvCxnSpPr>
          <p:spPr>
            <a:xfrm>
              <a:off x="809451" y="4631704"/>
              <a:ext cx="1366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46" name="Google Shape;146;p2"/>
          <p:cNvGrpSpPr/>
          <p:nvPr/>
        </p:nvGrpSpPr>
        <p:grpSpPr>
          <a:xfrm>
            <a:off x="5266248" y="4230494"/>
            <a:ext cx="3157758" cy="296582"/>
            <a:chOff x="5266248" y="4230494"/>
            <a:chExt cx="3157758" cy="296582"/>
          </a:xfrm>
        </p:grpSpPr>
        <p:sp>
          <p:nvSpPr>
            <p:cNvPr id="147" name="Google Shape;147;p2"/>
            <p:cNvSpPr/>
            <p:nvPr/>
          </p:nvSpPr>
          <p:spPr>
            <a:xfrm>
              <a:off x="526624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5459599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5649735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5839743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029880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220016" y="4230494"/>
              <a:ext cx="106446" cy="296582"/>
            </a:xfrm>
            <a:custGeom>
              <a:avLst/>
              <a:gdLst/>
              <a:ahLst/>
              <a:cxnLst/>
              <a:rect l="l" t="t" r="r" b="b"/>
              <a:pathLst>
                <a:path w="828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41323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603375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79351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98364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7176870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7367006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7557143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4715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940501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8130638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8320774" y="4230494"/>
              <a:ext cx="103232" cy="296582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2"/>
          <p:cNvSpPr txBox="1">
            <a:spLocks noGrp="1"/>
          </p:cNvSpPr>
          <p:nvPr>
            <p:ph type="ctrTitle"/>
          </p:nvPr>
        </p:nvSpPr>
        <p:spPr>
          <a:xfrm>
            <a:off x="1009200" y="1741047"/>
            <a:ext cx="7125600" cy="114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100">
                <a:solidFill>
                  <a:srgbClr val="FFFFFF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5" name="Google Shape;165;p2"/>
          <p:cNvSpPr txBox="1">
            <a:spLocks noGrp="1"/>
          </p:cNvSpPr>
          <p:nvPr>
            <p:ph type="subTitle" idx="1"/>
          </p:nvPr>
        </p:nvSpPr>
        <p:spPr>
          <a:xfrm>
            <a:off x="1009200" y="2888246"/>
            <a:ext cx="7125600" cy="514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rgbClr val="00F4AD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66" name="Google Shape;166;p2"/>
          <p:cNvGrpSpPr/>
          <p:nvPr/>
        </p:nvGrpSpPr>
        <p:grpSpPr>
          <a:xfrm>
            <a:off x="207789" y="1295745"/>
            <a:ext cx="552301" cy="552301"/>
            <a:chOff x="1387350" y="1218075"/>
            <a:chExt cx="209300" cy="209300"/>
          </a:xfrm>
        </p:grpSpPr>
        <p:sp>
          <p:nvSpPr>
            <p:cNvPr id="167" name="Google Shape;167;p2"/>
            <p:cNvSpPr/>
            <p:nvPr/>
          </p:nvSpPr>
          <p:spPr>
            <a:xfrm>
              <a:off x="1387350" y="1218075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extrusionOk="0">
                  <a:moveTo>
                    <a:pt x="3860" y="0"/>
                  </a:moveTo>
                  <a:lnTo>
                    <a:pt x="3560" y="727"/>
                  </a:lnTo>
                  <a:cubicBezTo>
                    <a:pt x="3234" y="777"/>
                    <a:pt x="2908" y="877"/>
                    <a:pt x="2632" y="1028"/>
                  </a:cubicBezTo>
                  <a:lnTo>
                    <a:pt x="1956" y="652"/>
                  </a:lnTo>
                  <a:cubicBezTo>
                    <a:pt x="1605" y="877"/>
                    <a:pt x="1279" y="1153"/>
                    <a:pt x="1003" y="1454"/>
                  </a:cubicBezTo>
                  <a:lnTo>
                    <a:pt x="1279" y="2181"/>
                  </a:lnTo>
                  <a:cubicBezTo>
                    <a:pt x="1103" y="2456"/>
                    <a:pt x="953" y="2757"/>
                    <a:pt x="853" y="3058"/>
                  </a:cubicBezTo>
                  <a:lnTo>
                    <a:pt x="101" y="3258"/>
                  </a:lnTo>
                  <a:cubicBezTo>
                    <a:pt x="26" y="3559"/>
                    <a:pt x="1" y="3860"/>
                    <a:pt x="1" y="4186"/>
                  </a:cubicBezTo>
                  <a:cubicBezTo>
                    <a:pt x="1" y="4286"/>
                    <a:pt x="1" y="4411"/>
                    <a:pt x="26" y="4512"/>
                  </a:cubicBezTo>
                  <a:lnTo>
                    <a:pt x="728" y="4812"/>
                  </a:lnTo>
                  <a:cubicBezTo>
                    <a:pt x="778" y="5163"/>
                    <a:pt x="878" y="5464"/>
                    <a:pt x="1028" y="5765"/>
                  </a:cubicBezTo>
                  <a:lnTo>
                    <a:pt x="652" y="6441"/>
                  </a:lnTo>
                  <a:cubicBezTo>
                    <a:pt x="878" y="6792"/>
                    <a:pt x="1154" y="7093"/>
                    <a:pt x="1454" y="7369"/>
                  </a:cubicBezTo>
                  <a:lnTo>
                    <a:pt x="2181" y="7093"/>
                  </a:lnTo>
                  <a:cubicBezTo>
                    <a:pt x="2457" y="7268"/>
                    <a:pt x="2758" y="7419"/>
                    <a:pt x="3058" y="7519"/>
                  </a:cubicBezTo>
                  <a:lnTo>
                    <a:pt x="3284" y="8271"/>
                  </a:lnTo>
                  <a:cubicBezTo>
                    <a:pt x="3560" y="8346"/>
                    <a:pt x="3885" y="8371"/>
                    <a:pt x="4186" y="8371"/>
                  </a:cubicBezTo>
                  <a:lnTo>
                    <a:pt x="4512" y="8371"/>
                  </a:lnTo>
                  <a:lnTo>
                    <a:pt x="4838" y="7644"/>
                  </a:lnTo>
                  <a:cubicBezTo>
                    <a:pt x="5164" y="7594"/>
                    <a:pt x="5464" y="7494"/>
                    <a:pt x="5765" y="7344"/>
                  </a:cubicBezTo>
                  <a:lnTo>
                    <a:pt x="6442" y="7720"/>
                  </a:lnTo>
                  <a:cubicBezTo>
                    <a:pt x="6793" y="7519"/>
                    <a:pt x="7093" y="7243"/>
                    <a:pt x="7369" y="6918"/>
                  </a:cubicBezTo>
                  <a:lnTo>
                    <a:pt x="7093" y="6191"/>
                  </a:lnTo>
                  <a:cubicBezTo>
                    <a:pt x="7269" y="5915"/>
                    <a:pt x="7419" y="5639"/>
                    <a:pt x="7545" y="5314"/>
                  </a:cubicBezTo>
                  <a:lnTo>
                    <a:pt x="8271" y="5113"/>
                  </a:lnTo>
                  <a:cubicBezTo>
                    <a:pt x="8347" y="4812"/>
                    <a:pt x="8372" y="4512"/>
                    <a:pt x="8372" y="4186"/>
                  </a:cubicBezTo>
                  <a:cubicBezTo>
                    <a:pt x="8372" y="4085"/>
                    <a:pt x="8372" y="3985"/>
                    <a:pt x="8372" y="3860"/>
                  </a:cubicBezTo>
                  <a:lnTo>
                    <a:pt x="7670" y="3559"/>
                  </a:lnTo>
                  <a:cubicBezTo>
                    <a:pt x="7595" y="3233"/>
                    <a:pt x="7494" y="2907"/>
                    <a:pt x="7344" y="2632"/>
                  </a:cubicBezTo>
                  <a:lnTo>
                    <a:pt x="7745" y="1955"/>
                  </a:lnTo>
                  <a:cubicBezTo>
                    <a:pt x="7520" y="1604"/>
                    <a:pt x="7244" y="1278"/>
                    <a:pt x="6918" y="1003"/>
                  </a:cubicBezTo>
                  <a:lnTo>
                    <a:pt x="6191" y="1278"/>
                  </a:lnTo>
                  <a:cubicBezTo>
                    <a:pt x="5941" y="1103"/>
                    <a:pt x="5640" y="953"/>
                    <a:pt x="5314" y="852"/>
                  </a:cubicBezTo>
                  <a:lnTo>
                    <a:pt x="5114" y="100"/>
                  </a:lnTo>
                  <a:cubicBezTo>
                    <a:pt x="4813" y="25"/>
                    <a:pt x="4512" y="0"/>
                    <a:pt x="418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1387350" y="1218075"/>
              <a:ext cx="209300" cy="209300"/>
            </a:xfrm>
            <a:custGeom>
              <a:avLst/>
              <a:gdLst/>
              <a:ahLst/>
              <a:cxnLst/>
              <a:rect l="l" t="t" r="r" b="b"/>
              <a:pathLst>
                <a:path w="8372" h="8372" fill="none" extrusionOk="0">
                  <a:moveTo>
                    <a:pt x="8372" y="4186"/>
                  </a:moveTo>
                  <a:cubicBezTo>
                    <a:pt x="8372" y="4512"/>
                    <a:pt x="8347" y="4812"/>
                    <a:pt x="8271" y="5113"/>
                  </a:cubicBezTo>
                  <a:lnTo>
                    <a:pt x="7545" y="5314"/>
                  </a:lnTo>
                  <a:cubicBezTo>
                    <a:pt x="7419" y="5639"/>
                    <a:pt x="7269" y="5915"/>
                    <a:pt x="7093" y="6191"/>
                  </a:cubicBezTo>
                  <a:lnTo>
                    <a:pt x="7369" y="6918"/>
                  </a:lnTo>
                  <a:cubicBezTo>
                    <a:pt x="7093" y="7243"/>
                    <a:pt x="6793" y="7519"/>
                    <a:pt x="6442" y="7720"/>
                  </a:cubicBezTo>
                  <a:lnTo>
                    <a:pt x="5765" y="7344"/>
                  </a:lnTo>
                  <a:cubicBezTo>
                    <a:pt x="5464" y="7494"/>
                    <a:pt x="5164" y="7594"/>
                    <a:pt x="4838" y="7644"/>
                  </a:cubicBezTo>
                  <a:lnTo>
                    <a:pt x="4512" y="8371"/>
                  </a:lnTo>
                  <a:cubicBezTo>
                    <a:pt x="4412" y="8371"/>
                    <a:pt x="4312" y="8371"/>
                    <a:pt x="4186" y="8371"/>
                  </a:cubicBezTo>
                  <a:cubicBezTo>
                    <a:pt x="3885" y="8371"/>
                    <a:pt x="3560" y="8346"/>
                    <a:pt x="3284" y="8271"/>
                  </a:cubicBezTo>
                  <a:lnTo>
                    <a:pt x="3058" y="7519"/>
                  </a:lnTo>
                  <a:cubicBezTo>
                    <a:pt x="2758" y="7419"/>
                    <a:pt x="2457" y="7268"/>
                    <a:pt x="2181" y="7093"/>
                  </a:cubicBezTo>
                  <a:lnTo>
                    <a:pt x="1454" y="7369"/>
                  </a:lnTo>
                  <a:cubicBezTo>
                    <a:pt x="1154" y="7093"/>
                    <a:pt x="878" y="6792"/>
                    <a:pt x="652" y="6441"/>
                  </a:cubicBezTo>
                  <a:lnTo>
                    <a:pt x="1028" y="5765"/>
                  </a:lnTo>
                  <a:cubicBezTo>
                    <a:pt x="878" y="5464"/>
                    <a:pt x="778" y="5163"/>
                    <a:pt x="728" y="4812"/>
                  </a:cubicBezTo>
                  <a:lnTo>
                    <a:pt x="26" y="4512"/>
                  </a:lnTo>
                  <a:cubicBezTo>
                    <a:pt x="1" y="4411"/>
                    <a:pt x="1" y="4286"/>
                    <a:pt x="1" y="4186"/>
                  </a:cubicBezTo>
                  <a:cubicBezTo>
                    <a:pt x="1" y="3860"/>
                    <a:pt x="26" y="3559"/>
                    <a:pt x="101" y="3258"/>
                  </a:cubicBezTo>
                  <a:lnTo>
                    <a:pt x="853" y="3058"/>
                  </a:lnTo>
                  <a:cubicBezTo>
                    <a:pt x="953" y="2757"/>
                    <a:pt x="1103" y="2456"/>
                    <a:pt x="1279" y="2181"/>
                  </a:cubicBezTo>
                  <a:lnTo>
                    <a:pt x="1003" y="1454"/>
                  </a:lnTo>
                  <a:cubicBezTo>
                    <a:pt x="1279" y="1153"/>
                    <a:pt x="1605" y="877"/>
                    <a:pt x="1956" y="652"/>
                  </a:cubicBezTo>
                  <a:lnTo>
                    <a:pt x="2632" y="1028"/>
                  </a:lnTo>
                  <a:cubicBezTo>
                    <a:pt x="2908" y="877"/>
                    <a:pt x="3234" y="777"/>
                    <a:pt x="3560" y="727"/>
                  </a:cubicBezTo>
                  <a:lnTo>
                    <a:pt x="3860" y="0"/>
                  </a:lnTo>
                  <a:cubicBezTo>
                    <a:pt x="3986" y="0"/>
                    <a:pt x="4086" y="0"/>
                    <a:pt x="4186" y="0"/>
                  </a:cubicBezTo>
                  <a:cubicBezTo>
                    <a:pt x="4512" y="0"/>
                    <a:pt x="4813" y="25"/>
                    <a:pt x="5114" y="100"/>
                  </a:cubicBezTo>
                  <a:lnTo>
                    <a:pt x="5314" y="852"/>
                  </a:lnTo>
                  <a:cubicBezTo>
                    <a:pt x="5640" y="953"/>
                    <a:pt x="5941" y="1103"/>
                    <a:pt x="6191" y="1278"/>
                  </a:cubicBezTo>
                  <a:lnTo>
                    <a:pt x="6918" y="1003"/>
                  </a:lnTo>
                  <a:cubicBezTo>
                    <a:pt x="7244" y="1278"/>
                    <a:pt x="7520" y="1604"/>
                    <a:pt x="7745" y="1955"/>
                  </a:cubicBezTo>
                  <a:lnTo>
                    <a:pt x="7344" y="2632"/>
                  </a:lnTo>
                  <a:cubicBezTo>
                    <a:pt x="7494" y="2907"/>
                    <a:pt x="7595" y="3233"/>
                    <a:pt x="7670" y="3559"/>
                  </a:cubicBezTo>
                  <a:lnTo>
                    <a:pt x="8372" y="3860"/>
                  </a:lnTo>
                  <a:cubicBezTo>
                    <a:pt x="8372" y="3985"/>
                    <a:pt x="8372" y="4085"/>
                    <a:pt x="8372" y="4186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1431850" y="1262550"/>
              <a:ext cx="120325" cy="120325"/>
            </a:xfrm>
            <a:custGeom>
              <a:avLst/>
              <a:gdLst/>
              <a:ahLst/>
              <a:cxnLst/>
              <a:rect l="l" t="t" r="r" b="b"/>
              <a:pathLst>
                <a:path w="4813" h="4813" extrusionOk="0">
                  <a:moveTo>
                    <a:pt x="2406" y="1"/>
                  </a:moveTo>
                  <a:cubicBezTo>
                    <a:pt x="1078" y="1"/>
                    <a:pt x="0" y="1078"/>
                    <a:pt x="0" y="2407"/>
                  </a:cubicBezTo>
                  <a:cubicBezTo>
                    <a:pt x="0" y="3735"/>
                    <a:pt x="1078" y="4813"/>
                    <a:pt x="2406" y="4813"/>
                  </a:cubicBezTo>
                  <a:cubicBezTo>
                    <a:pt x="3735" y="4813"/>
                    <a:pt x="4812" y="3735"/>
                    <a:pt x="4812" y="2407"/>
                  </a:cubicBezTo>
                  <a:cubicBezTo>
                    <a:pt x="4812" y="1078"/>
                    <a:pt x="3735" y="1"/>
                    <a:pt x="240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1451275" y="1281975"/>
              <a:ext cx="81475" cy="81475"/>
            </a:xfrm>
            <a:custGeom>
              <a:avLst/>
              <a:gdLst/>
              <a:ahLst/>
              <a:cxnLst/>
              <a:rect l="l" t="t" r="r" b="b"/>
              <a:pathLst>
                <a:path w="3259" h="3259" fill="none" extrusionOk="0">
                  <a:moveTo>
                    <a:pt x="3258" y="1630"/>
                  </a:moveTo>
                  <a:cubicBezTo>
                    <a:pt x="3258" y="2532"/>
                    <a:pt x="2531" y="3259"/>
                    <a:pt x="1629" y="3259"/>
                  </a:cubicBezTo>
                  <a:cubicBezTo>
                    <a:pt x="727" y="3259"/>
                    <a:pt x="0" y="2532"/>
                    <a:pt x="0" y="1630"/>
                  </a:cubicBezTo>
                  <a:cubicBezTo>
                    <a:pt x="0" y="727"/>
                    <a:pt x="727" y="1"/>
                    <a:pt x="1629" y="1"/>
                  </a:cubicBezTo>
                  <a:cubicBezTo>
                    <a:pt x="2531" y="1"/>
                    <a:pt x="3258" y="727"/>
                    <a:pt x="3258" y="1630"/>
                  </a:cubicBezTo>
                  <a:close/>
                </a:path>
              </a:pathLst>
            </a:custGeom>
            <a:solidFill>
              <a:srgbClr val="0F3570"/>
            </a:solidFill>
            <a:ln w="9525" cap="flat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3"/>
          <p:cNvGrpSpPr/>
          <p:nvPr/>
        </p:nvGrpSpPr>
        <p:grpSpPr>
          <a:xfrm>
            <a:off x="-3091593" y="-2017662"/>
            <a:ext cx="7908519" cy="3095522"/>
            <a:chOff x="-3091593" y="-1484262"/>
            <a:chExt cx="7908519" cy="3095522"/>
          </a:xfrm>
        </p:grpSpPr>
        <p:grpSp>
          <p:nvGrpSpPr>
            <p:cNvPr id="173" name="Google Shape;173;p3"/>
            <p:cNvGrpSpPr/>
            <p:nvPr/>
          </p:nvGrpSpPr>
          <p:grpSpPr>
            <a:xfrm>
              <a:off x="-3091593" y="-1484262"/>
              <a:ext cx="7884347" cy="3095522"/>
              <a:chOff x="-3091593" y="-1484262"/>
              <a:chExt cx="7884347" cy="3095522"/>
            </a:xfrm>
          </p:grpSpPr>
          <p:sp>
            <p:nvSpPr>
              <p:cNvPr id="174" name="Google Shape;174;p3"/>
              <p:cNvSpPr/>
              <p:nvPr/>
            </p:nvSpPr>
            <p:spPr>
              <a:xfrm rot="10800000">
                <a:off x="-3091593" y="-453301"/>
                <a:ext cx="5466211" cy="1127132"/>
              </a:xfrm>
              <a:custGeom>
                <a:avLst/>
                <a:gdLst/>
                <a:ahLst/>
                <a:cxnLst/>
                <a:rect l="l" t="t" r="r" b="b"/>
                <a:pathLst>
                  <a:path w="206136" h="44419" extrusionOk="0">
                    <a:moveTo>
                      <a:pt x="183" y="0"/>
                    </a:moveTo>
                    <a:cubicBezTo>
                      <a:pt x="91" y="0"/>
                      <a:pt x="0" y="92"/>
                      <a:pt x="0" y="206"/>
                    </a:cubicBezTo>
                    <a:cubicBezTo>
                      <a:pt x="0" y="297"/>
                      <a:pt x="91" y="388"/>
                      <a:pt x="183" y="388"/>
                    </a:cubicBezTo>
                    <a:lnTo>
                      <a:pt x="31887" y="388"/>
                    </a:lnTo>
                    <a:lnTo>
                      <a:pt x="54507" y="23031"/>
                    </a:lnTo>
                    <a:lnTo>
                      <a:pt x="101870" y="23031"/>
                    </a:lnTo>
                    <a:lnTo>
                      <a:pt x="123257" y="44418"/>
                    </a:lnTo>
                    <a:lnTo>
                      <a:pt x="205930" y="44418"/>
                    </a:lnTo>
                    <a:cubicBezTo>
                      <a:pt x="206044" y="44418"/>
                      <a:pt x="206136" y="44327"/>
                      <a:pt x="206136" y="44213"/>
                    </a:cubicBezTo>
                    <a:cubicBezTo>
                      <a:pt x="206136" y="44122"/>
                      <a:pt x="206044" y="44030"/>
                      <a:pt x="205930" y="44030"/>
                    </a:cubicBezTo>
                    <a:lnTo>
                      <a:pt x="123417" y="44030"/>
                    </a:lnTo>
                    <a:lnTo>
                      <a:pt x="102029" y="22643"/>
                    </a:lnTo>
                    <a:lnTo>
                      <a:pt x="54667" y="22643"/>
                    </a:lnTo>
                    <a:lnTo>
                      <a:pt x="3202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3"/>
              <p:cNvSpPr/>
              <p:nvPr/>
            </p:nvSpPr>
            <p:spPr>
              <a:xfrm rot="10800000">
                <a:off x="-2488881" y="58715"/>
                <a:ext cx="6303378" cy="1490426"/>
              </a:xfrm>
              <a:custGeom>
                <a:avLst/>
                <a:gdLst/>
                <a:ahLst/>
                <a:cxnLst/>
                <a:rect l="l" t="t" r="r" b="b"/>
                <a:pathLst>
                  <a:path w="248409" h="58736" extrusionOk="0">
                    <a:moveTo>
                      <a:pt x="248203" y="1"/>
                    </a:moveTo>
                    <a:cubicBezTo>
                      <a:pt x="248151" y="1"/>
                      <a:pt x="248100" y="18"/>
                      <a:pt x="248066" y="52"/>
                    </a:cubicBezTo>
                    <a:lnTo>
                      <a:pt x="196663" y="51455"/>
                    </a:lnTo>
                    <a:lnTo>
                      <a:pt x="175778" y="51455"/>
                    </a:lnTo>
                    <a:lnTo>
                      <a:pt x="155760" y="31460"/>
                    </a:lnTo>
                    <a:lnTo>
                      <a:pt x="121112" y="31460"/>
                    </a:lnTo>
                    <a:lnTo>
                      <a:pt x="94200" y="58371"/>
                    </a:lnTo>
                    <a:lnTo>
                      <a:pt x="183" y="58371"/>
                    </a:lnTo>
                    <a:cubicBezTo>
                      <a:pt x="92" y="58371"/>
                      <a:pt x="0" y="58439"/>
                      <a:pt x="0" y="58553"/>
                    </a:cubicBezTo>
                    <a:cubicBezTo>
                      <a:pt x="0" y="58645"/>
                      <a:pt x="92" y="58736"/>
                      <a:pt x="183" y="58736"/>
                    </a:cubicBezTo>
                    <a:lnTo>
                      <a:pt x="94360" y="58736"/>
                    </a:lnTo>
                    <a:lnTo>
                      <a:pt x="121248" y="31848"/>
                    </a:lnTo>
                    <a:lnTo>
                      <a:pt x="155623" y="31848"/>
                    </a:lnTo>
                    <a:lnTo>
                      <a:pt x="175618" y="51843"/>
                    </a:lnTo>
                    <a:lnTo>
                      <a:pt x="196823" y="51843"/>
                    </a:lnTo>
                    <a:lnTo>
                      <a:pt x="248340" y="326"/>
                    </a:lnTo>
                    <a:cubicBezTo>
                      <a:pt x="248408" y="235"/>
                      <a:pt x="248408" y="121"/>
                      <a:pt x="248340" y="52"/>
                    </a:cubicBezTo>
                    <a:cubicBezTo>
                      <a:pt x="248306" y="18"/>
                      <a:pt x="248254" y="1"/>
                      <a:pt x="24820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3"/>
              <p:cNvSpPr/>
              <p:nvPr/>
            </p:nvSpPr>
            <p:spPr>
              <a:xfrm rot="10800000">
                <a:off x="-2860727" y="-1484262"/>
                <a:ext cx="6393739" cy="1984325"/>
              </a:xfrm>
              <a:custGeom>
                <a:avLst/>
                <a:gdLst/>
                <a:ahLst/>
                <a:cxnLst/>
                <a:rect l="l" t="t" r="r" b="b"/>
                <a:pathLst>
                  <a:path w="251970" h="78200" extrusionOk="0">
                    <a:moveTo>
                      <a:pt x="389" y="0"/>
                    </a:moveTo>
                    <a:cubicBezTo>
                      <a:pt x="160" y="0"/>
                      <a:pt x="1" y="183"/>
                      <a:pt x="1" y="388"/>
                    </a:cubicBezTo>
                    <a:cubicBezTo>
                      <a:pt x="1" y="593"/>
                      <a:pt x="160" y="776"/>
                      <a:pt x="389" y="776"/>
                    </a:cubicBezTo>
                    <a:lnTo>
                      <a:pt x="66217" y="776"/>
                    </a:lnTo>
                    <a:lnTo>
                      <a:pt x="89179" y="23738"/>
                    </a:lnTo>
                    <a:lnTo>
                      <a:pt x="125197" y="23738"/>
                    </a:lnTo>
                    <a:lnTo>
                      <a:pt x="179659" y="78199"/>
                    </a:lnTo>
                    <a:lnTo>
                      <a:pt x="251581" y="78199"/>
                    </a:lnTo>
                    <a:cubicBezTo>
                      <a:pt x="251787" y="78199"/>
                      <a:pt x="251969" y="78040"/>
                      <a:pt x="251969" y="77834"/>
                    </a:cubicBezTo>
                    <a:cubicBezTo>
                      <a:pt x="251969" y="77606"/>
                      <a:pt x="251787" y="77446"/>
                      <a:pt x="251581" y="77446"/>
                    </a:cubicBezTo>
                    <a:lnTo>
                      <a:pt x="179978" y="77446"/>
                    </a:lnTo>
                    <a:lnTo>
                      <a:pt x="125517" y="22962"/>
                    </a:lnTo>
                    <a:lnTo>
                      <a:pt x="89499" y="22962"/>
                    </a:lnTo>
                    <a:lnTo>
                      <a:pt x="6653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3"/>
              <p:cNvSpPr/>
              <p:nvPr/>
            </p:nvSpPr>
            <p:spPr>
              <a:xfrm rot="10800000">
                <a:off x="-1953114" y="264887"/>
                <a:ext cx="4762126" cy="1309020"/>
              </a:xfrm>
              <a:custGeom>
                <a:avLst/>
                <a:gdLst/>
                <a:ahLst/>
                <a:cxnLst/>
                <a:rect l="l" t="t" r="r" b="b"/>
                <a:pathLst>
                  <a:path w="187670" h="51587" extrusionOk="0">
                    <a:moveTo>
                      <a:pt x="187453" y="1"/>
                    </a:moveTo>
                    <a:cubicBezTo>
                      <a:pt x="187407" y="1"/>
                      <a:pt x="187362" y="24"/>
                      <a:pt x="187327" y="69"/>
                    </a:cubicBezTo>
                    <a:lnTo>
                      <a:pt x="143594" y="43780"/>
                    </a:lnTo>
                    <a:lnTo>
                      <a:pt x="103992" y="43780"/>
                    </a:lnTo>
                    <a:lnTo>
                      <a:pt x="87444" y="27232"/>
                    </a:lnTo>
                    <a:lnTo>
                      <a:pt x="46838" y="27232"/>
                    </a:lnTo>
                    <a:lnTo>
                      <a:pt x="22871" y="51198"/>
                    </a:lnTo>
                    <a:lnTo>
                      <a:pt x="183" y="51198"/>
                    </a:lnTo>
                    <a:cubicBezTo>
                      <a:pt x="91" y="51198"/>
                      <a:pt x="0" y="51289"/>
                      <a:pt x="0" y="51403"/>
                    </a:cubicBezTo>
                    <a:cubicBezTo>
                      <a:pt x="0" y="51495"/>
                      <a:pt x="91" y="51586"/>
                      <a:pt x="183" y="51586"/>
                    </a:cubicBezTo>
                    <a:lnTo>
                      <a:pt x="23031" y="51586"/>
                    </a:lnTo>
                    <a:lnTo>
                      <a:pt x="46997" y="27620"/>
                    </a:lnTo>
                    <a:lnTo>
                      <a:pt x="87284" y="27620"/>
                    </a:lnTo>
                    <a:lnTo>
                      <a:pt x="103833" y="44168"/>
                    </a:lnTo>
                    <a:lnTo>
                      <a:pt x="143754" y="44168"/>
                    </a:lnTo>
                    <a:lnTo>
                      <a:pt x="187579" y="321"/>
                    </a:lnTo>
                    <a:cubicBezTo>
                      <a:pt x="187670" y="252"/>
                      <a:pt x="187670" y="138"/>
                      <a:pt x="187579" y="69"/>
                    </a:cubicBezTo>
                    <a:cubicBezTo>
                      <a:pt x="187544" y="24"/>
                      <a:pt x="187499" y="1"/>
                      <a:pt x="1874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3"/>
              <p:cNvSpPr/>
              <p:nvPr/>
            </p:nvSpPr>
            <p:spPr>
              <a:xfrm rot="10800000">
                <a:off x="-55114" y="833084"/>
                <a:ext cx="3182685" cy="778175"/>
              </a:xfrm>
              <a:custGeom>
                <a:avLst/>
                <a:gdLst/>
                <a:ahLst/>
                <a:cxnLst/>
                <a:rect l="l" t="t" r="r" b="b"/>
                <a:pathLst>
                  <a:path w="125426" h="30667" extrusionOk="0">
                    <a:moveTo>
                      <a:pt x="125014" y="1"/>
                    </a:moveTo>
                    <a:cubicBezTo>
                      <a:pt x="124917" y="1"/>
                      <a:pt x="124820" y="35"/>
                      <a:pt x="124741" y="103"/>
                    </a:cubicBezTo>
                    <a:lnTo>
                      <a:pt x="111936" y="12931"/>
                    </a:lnTo>
                    <a:lnTo>
                      <a:pt x="47020" y="12931"/>
                    </a:lnTo>
                    <a:lnTo>
                      <a:pt x="30016" y="29913"/>
                    </a:lnTo>
                    <a:lnTo>
                      <a:pt x="388" y="29913"/>
                    </a:lnTo>
                    <a:cubicBezTo>
                      <a:pt x="160" y="29913"/>
                      <a:pt x="0" y="30073"/>
                      <a:pt x="0" y="30301"/>
                    </a:cubicBezTo>
                    <a:cubicBezTo>
                      <a:pt x="0" y="30507"/>
                      <a:pt x="160" y="30666"/>
                      <a:pt x="388" y="30666"/>
                    </a:cubicBezTo>
                    <a:lnTo>
                      <a:pt x="30335" y="30666"/>
                    </a:lnTo>
                    <a:lnTo>
                      <a:pt x="47340" y="13685"/>
                    </a:lnTo>
                    <a:lnTo>
                      <a:pt x="112255" y="13685"/>
                    </a:lnTo>
                    <a:lnTo>
                      <a:pt x="125288" y="651"/>
                    </a:lnTo>
                    <a:cubicBezTo>
                      <a:pt x="125425" y="514"/>
                      <a:pt x="125425" y="263"/>
                      <a:pt x="125288" y="103"/>
                    </a:cubicBezTo>
                    <a:cubicBezTo>
                      <a:pt x="125208" y="35"/>
                      <a:pt x="125111" y="1"/>
                      <a:pt x="1250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3"/>
              <p:cNvSpPr/>
              <p:nvPr/>
            </p:nvSpPr>
            <p:spPr>
              <a:xfrm rot="10800000">
                <a:off x="2654352" y="663960"/>
                <a:ext cx="2054994" cy="401407"/>
              </a:xfrm>
              <a:custGeom>
                <a:avLst/>
                <a:gdLst/>
                <a:ahLst/>
                <a:cxnLst/>
                <a:rect l="l" t="t" r="r" b="b"/>
                <a:pathLst>
                  <a:path w="80985" h="15819" extrusionOk="0">
                    <a:moveTo>
                      <a:pt x="206" y="1"/>
                    </a:moveTo>
                    <a:cubicBezTo>
                      <a:pt x="92" y="1"/>
                      <a:pt x="0" y="92"/>
                      <a:pt x="0" y="183"/>
                    </a:cubicBezTo>
                    <a:cubicBezTo>
                      <a:pt x="0" y="297"/>
                      <a:pt x="92" y="389"/>
                      <a:pt x="206" y="389"/>
                    </a:cubicBezTo>
                    <a:lnTo>
                      <a:pt x="37297" y="389"/>
                    </a:lnTo>
                    <a:lnTo>
                      <a:pt x="52750" y="15818"/>
                    </a:lnTo>
                    <a:lnTo>
                      <a:pt x="80779" y="15818"/>
                    </a:lnTo>
                    <a:cubicBezTo>
                      <a:pt x="80893" y="15818"/>
                      <a:pt x="80985" y="15727"/>
                      <a:pt x="80985" y="15636"/>
                    </a:cubicBezTo>
                    <a:cubicBezTo>
                      <a:pt x="80985" y="15522"/>
                      <a:pt x="80893" y="15430"/>
                      <a:pt x="80779" y="15430"/>
                    </a:cubicBezTo>
                    <a:lnTo>
                      <a:pt x="52909" y="15430"/>
                    </a:lnTo>
                    <a:lnTo>
                      <a:pt x="3745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3"/>
              <p:cNvSpPr/>
              <p:nvPr/>
            </p:nvSpPr>
            <p:spPr>
              <a:xfrm rot="10800000">
                <a:off x="3113081" y="264887"/>
                <a:ext cx="1679673" cy="520720"/>
              </a:xfrm>
              <a:custGeom>
                <a:avLst/>
                <a:gdLst/>
                <a:ahLst/>
                <a:cxnLst/>
                <a:rect l="l" t="t" r="r" b="b"/>
                <a:pathLst>
                  <a:path w="66194" h="20521" extrusionOk="0">
                    <a:moveTo>
                      <a:pt x="183" y="0"/>
                    </a:moveTo>
                    <a:cubicBezTo>
                      <a:pt x="92" y="0"/>
                      <a:pt x="1" y="91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5245" y="388"/>
                    </a:lnTo>
                    <a:lnTo>
                      <a:pt x="45377" y="20520"/>
                    </a:lnTo>
                    <a:lnTo>
                      <a:pt x="66011" y="20520"/>
                    </a:lnTo>
                    <a:cubicBezTo>
                      <a:pt x="66103" y="20520"/>
                      <a:pt x="66194" y="20429"/>
                      <a:pt x="66194" y="20337"/>
                    </a:cubicBezTo>
                    <a:cubicBezTo>
                      <a:pt x="66194" y="20223"/>
                      <a:pt x="66103" y="20132"/>
                      <a:pt x="66011" y="20132"/>
                    </a:cubicBezTo>
                    <a:lnTo>
                      <a:pt x="45537" y="20132"/>
                    </a:lnTo>
                    <a:lnTo>
                      <a:pt x="2540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3"/>
              <p:cNvSpPr/>
              <p:nvPr/>
            </p:nvSpPr>
            <p:spPr>
              <a:xfrm rot="10800000">
                <a:off x="3798841" y="59274"/>
                <a:ext cx="993913" cy="458755"/>
              </a:xfrm>
              <a:custGeom>
                <a:avLst/>
                <a:gdLst/>
                <a:ahLst/>
                <a:cxnLst/>
                <a:rect l="l" t="t" r="r" b="b"/>
                <a:pathLst>
                  <a:path w="39169" h="18079" extrusionOk="0">
                    <a:moveTo>
                      <a:pt x="183" y="0"/>
                    </a:moveTo>
                    <a:cubicBezTo>
                      <a:pt x="92" y="0"/>
                      <a:pt x="1" y="92"/>
                      <a:pt x="1" y="206"/>
                    </a:cubicBezTo>
                    <a:cubicBezTo>
                      <a:pt x="1" y="297"/>
                      <a:pt x="92" y="388"/>
                      <a:pt x="183" y="388"/>
                    </a:cubicBezTo>
                    <a:lnTo>
                      <a:pt x="21182" y="388"/>
                    </a:lnTo>
                    <a:lnTo>
                      <a:pt x="38826" y="18010"/>
                    </a:lnTo>
                    <a:cubicBezTo>
                      <a:pt x="38849" y="18055"/>
                      <a:pt x="38895" y="18078"/>
                      <a:pt x="38940" y="18078"/>
                    </a:cubicBezTo>
                    <a:cubicBezTo>
                      <a:pt x="39009" y="18078"/>
                      <a:pt x="39055" y="18055"/>
                      <a:pt x="39077" y="18010"/>
                    </a:cubicBezTo>
                    <a:cubicBezTo>
                      <a:pt x="39169" y="17941"/>
                      <a:pt x="39169" y="17827"/>
                      <a:pt x="39077" y="17736"/>
                    </a:cubicBezTo>
                    <a:lnTo>
                      <a:pt x="2134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3"/>
              <p:cNvSpPr/>
              <p:nvPr/>
            </p:nvSpPr>
            <p:spPr>
              <a:xfrm rot="10800000">
                <a:off x="394353" y="672080"/>
                <a:ext cx="136695" cy="136695"/>
              </a:xfrm>
              <a:custGeom>
                <a:avLst/>
                <a:gdLst/>
                <a:ahLst/>
                <a:cxnLst/>
                <a:rect l="l" t="t" r="r" b="b"/>
                <a:pathLst>
                  <a:path w="5387" h="5387" extrusionOk="0">
                    <a:moveTo>
                      <a:pt x="2694" y="388"/>
                    </a:moveTo>
                    <a:cubicBezTo>
                      <a:pt x="3972" y="388"/>
                      <a:pt x="5022" y="1415"/>
                      <a:pt x="5022" y="2694"/>
                    </a:cubicBezTo>
                    <a:cubicBezTo>
                      <a:pt x="5022" y="3972"/>
                      <a:pt x="3972" y="4999"/>
                      <a:pt x="2694" y="4999"/>
                    </a:cubicBezTo>
                    <a:cubicBezTo>
                      <a:pt x="1415" y="4999"/>
                      <a:pt x="388" y="3972"/>
                      <a:pt x="388" y="2694"/>
                    </a:cubicBezTo>
                    <a:cubicBezTo>
                      <a:pt x="388" y="1415"/>
                      <a:pt x="1415" y="388"/>
                      <a:pt x="2694" y="388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7"/>
                      <a:pt x="1210" y="5387"/>
                      <a:pt x="2694" y="5387"/>
                    </a:cubicBezTo>
                    <a:cubicBezTo>
                      <a:pt x="4177" y="5387"/>
                      <a:pt x="5387" y="4177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3"/>
              <p:cNvSpPr/>
              <p:nvPr/>
            </p:nvSpPr>
            <p:spPr>
              <a:xfrm rot="10800000">
                <a:off x="418079" y="695805"/>
                <a:ext cx="88660" cy="89244"/>
              </a:xfrm>
              <a:custGeom>
                <a:avLst/>
                <a:gdLst/>
                <a:ahLst/>
                <a:cxnLst/>
                <a:rect l="l" t="t" r="r" b="b"/>
                <a:pathLst>
                  <a:path w="3494" h="3517" extrusionOk="0">
                    <a:moveTo>
                      <a:pt x="1736" y="1"/>
                    </a:moveTo>
                    <a:cubicBezTo>
                      <a:pt x="777" y="1"/>
                      <a:pt x="1" y="800"/>
                      <a:pt x="1" y="1759"/>
                    </a:cubicBezTo>
                    <a:cubicBezTo>
                      <a:pt x="1" y="2717"/>
                      <a:pt x="777" y="3516"/>
                      <a:pt x="1736" y="3516"/>
                    </a:cubicBezTo>
                    <a:cubicBezTo>
                      <a:pt x="2717" y="3516"/>
                      <a:pt x="3493" y="2717"/>
                      <a:pt x="3493" y="1759"/>
                    </a:cubicBezTo>
                    <a:cubicBezTo>
                      <a:pt x="3493" y="800"/>
                      <a:pt x="2717" y="1"/>
                      <a:pt x="17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3"/>
              <p:cNvSpPr/>
              <p:nvPr/>
            </p:nvSpPr>
            <p:spPr>
              <a:xfrm rot="10800000">
                <a:off x="2364747" y="600243"/>
                <a:ext cx="136721" cy="136721"/>
              </a:xfrm>
              <a:custGeom>
                <a:avLst/>
                <a:gdLst/>
                <a:ahLst/>
                <a:cxnLst/>
                <a:rect l="l" t="t" r="r" b="b"/>
                <a:pathLst>
                  <a:path w="5388" h="5388" extrusionOk="0">
                    <a:moveTo>
                      <a:pt x="2694" y="366"/>
                    </a:moveTo>
                    <a:cubicBezTo>
                      <a:pt x="3972" y="366"/>
                      <a:pt x="4999" y="1416"/>
                      <a:pt x="4999" y="2694"/>
                    </a:cubicBezTo>
                    <a:cubicBezTo>
                      <a:pt x="4999" y="3972"/>
                      <a:pt x="3972" y="4999"/>
                      <a:pt x="2694" y="4999"/>
                    </a:cubicBezTo>
                    <a:cubicBezTo>
                      <a:pt x="1416" y="4999"/>
                      <a:pt x="366" y="3972"/>
                      <a:pt x="366" y="2694"/>
                    </a:cubicBezTo>
                    <a:cubicBezTo>
                      <a:pt x="366" y="1416"/>
                      <a:pt x="1416" y="366"/>
                      <a:pt x="2694" y="366"/>
                    </a:cubicBezTo>
                    <a:close/>
                    <a:moveTo>
                      <a:pt x="2694" y="0"/>
                    </a:moveTo>
                    <a:cubicBezTo>
                      <a:pt x="1210" y="0"/>
                      <a:pt x="0" y="1210"/>
                      <a:pt x="0" y="2694"/>
                    </a:cubicBezTo>
                    <a:cubicBezTo>
                      <a:pt x="0" y="4178"/>
                      <a:pt x="1210" y="5387"/>
                      <a:pt x="2694" y="5387"/>
                    </a:cubicBezTo>
                    <a:cubicBezTo>
                      <a:pt x="4177" y="5387"/>
                      <a:pt x="5387" y="4178"/>
                      <a:pt x="5387" y="2694"/>
                    </a:cubicBezTo>
                    <a:cubicBezTo>
                      <a:pt x="5387" y="1210"/>
                      <a:pt x="4177" y="0"/>
                      <a:pt x="2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3"/>
              <p:cNvSpPr/>
              <p:nvPr/>
            </p:nvSpPr>
            <p:spPr>
              <a:xfrm rot="10800000">
                <a:off x="2389082" y="623994"/>
                <a:ext cx="88635" cy="89219"/>
              </a:xfrm>
              <a:custGeom>
                <a:avLst/>
                <a:gdLst/>
                <a:ahLst/>
                <a:cxnLst/>
                <a:rect l="l" t="t" r="r" b="b"/>
                <a:pathLst>
                  <a:path w="3493" h="3516" extrusionOk="0">
                    <a:moveTo>
                      <a:pt x="1758" y="0"/>
                    </a:moveTo>
                    <a:cubicBezTo>
                      <a:pt x="776" y="0"/>
                      <a:pt x="0" y="776"/>
                      <a:pt x="0" y="1758"/>
                    </a:cubicBezTo>
                    <a:cubicBezTo>
                      <a:pt x="0" y="2717"/>
                      <a:pt x="776" y="3515"/>
                      <a:pt x="1758" y="3515"/>
                    </a:cubicBezTo>
                    <a:cubicBezTo>
                      <a:pt x="2716" y="3515"/>
                      <a:pt x="3493" y="2717"/>
                      <a:pt x="3493" y="1758"/>
                    </a:cubicBezTo>
                    <a:cubicBezTo>
                      <a:pt x="3493" y="776"/>
                      <a:pt x="2716" y="0"/>
                      <a:pt x="175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3"/>
              <p:cNvSpPr/>
              <p:nvPr/>
            </p:nvSpPr>
            <p:spPr>
              <a:xfrm rot="10800000">
                <a:off x="3119450" y="794286"/>
                <a:ext cx="96171" cy="96171"/>
              </a:xfrm>
              <a:custGeom>
                <a:avLst/>
                <a:gdLst/>
                <a:ahLst/>
                <a:cxnLst/>
                <a:rect l="l" t="t" r="r" b="b"/>
                <a:pathLst>
                  <a:path w="3790" h="3790" extrusionOk="0">
                    <a:moveTo>
                      <a:pt x="1895" y="366"/>
                    </a:moveTo>
                    <a:cubicBezTo>
                      <a:pt x="2717" y="366"/>
                      <a:pt x="3402" y="1051"/>
                      <a:pt x="3402" y="1895"/>
                    </a:cubicBezTo>
                    <a:cubicBezTo>
                      <a:pt x="3402" y="2717"/>
                      <a:pt x="2717" y="3402"/>
                      <a:pt x="1895" y="3402"/>
                    </a:cubicBezTo>
                    <a:cubicBezTo>
                      <a:pt x="1051" y="3402"/>
                      <a:pt x="366" y="2717"/>
                      <a:pt x="366" y="1895"/>
                    </a:cubicBezTo>
                    <a:cubicBezTo>
                      <a:pt x="366" y="1051"/>
                      <a:pt x="1051" y="366"/>
                      <a:pt x="1895" y="366"/>
                    </a:cubicBezTo>
                    <a:close/>
                    <a:moveTo>
                      <a:pt x="1895" y="1"/>
                    </a:moveTo>
                    <a:cubicBezTo>
                      <a:pt x="845" y="1"/>
                      <a:pt x="1" y="845"/>
                      <a:pt x="1" y="1895"/>
                    </a:cubicBezTo>
                    <a:cubicBezTo>
                      <a:pt x="1" y="2922"/>
                      <a:pt x="845" y="3790"/>
                      <a:pt x="1895" y="3790"/>
                    </a:cubicBezTo>
                    <a:cubicBezTo>
                      <a:pt x="2922" y="3790"/>
                      <a:pt x="3790" y="2922"/>
                      <a:pt x="3790" y="1895"/>
                    </a:cubicBezTo>
                    <a:cubicBezTo>
                      <a:pt x="3790" y="845"/>
                      <a:pt x="2922" y="1"/>
                      <a:pt x="189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3"/>
              <p:cNvSpPr/>
              <p:nvPr/>
            </p:nvSpPr>
            <p:spPr>
              <a:xfrm rot="10800000">
                <a:off x="3137391" y="812226"/>
                <a:ext cx="60849" cy="60849"/>
              </a:xfrm>
              <a:custGeom>
                <a:avLst/>
                <a:gdLst/>
                <a:ahLst/>
                <a:cxnLst/>
                <a:rect l="l" t="t" r="r" b="b"/>
                <a:pathLst>
                  <a:path w="2398" h="2398" extrusionOk="0">
                    <a:moveTo>
                      <a:pt x="1210" y="1"/>
                    </a:moveTo>
                    <a:cubicBezTo>
                      <a:pt x="548" y="1"/>
                      <a:pt x="1" y="548"/>
                      <a:pt x="1" y="1210"/>
                    </a:cubicBezTo>
                    <a:cubicBezTo>
                      <a:pt x="1" y="1872"/>
                      <a:pt x="548" y="2397"/>
                      <a:pt x="1210" y="2397"/>
                    </a:cubicBezTo>
                    <a:cubicBezTo>
                      <a:pt x="1872" y="2397"/>
                      <a:pt x="2397" y="1872"/>
                      <a:pt x="2397" y="1210"/>
                    </a:cubicBezTo>
                    <a:cubicBezTo>
                      <a:pt x="2397" y="548"/>
                      <a:pt x="1872" y="1"/>
                      <a:pt x="12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3"/>
              <p:cNvSpPr/>
              <p:nvPr/>
            </p:nvSpPr>
            <p:spPr>
              <a:xfrm rot="10800000">
                <a:off x="1773992" y="614732"/>
                <a:ext cx="107742" cy="107742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310" y="4246"/>
                      <a:pt x="4246" y="3287"/>
                      <a:pt x="4246" y="2123"/>
                    </a:cubicBezTo>
                    <a:cubicBezTo>
                      <a:pt x="4246" y="936"/>
                      <a:pt x="3310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3"/>
              <p:cNvSpPr/>
              <p:nvPr/>
            </p:nvSpPr>
            <p:spPr>
              <a:xfrm rot="10800000">
                <a:off x="1389967" y="30321"/>
                <a:ext cx="66051" cy="66051"/>
              </a:xfrm>
              <a:custGeom>
                <a:avLst/>
                <a:gdLst/>
                <a:ahLst/>
                <a:cxnLst/>
                <a:rect l="l" t="t" r="r" b="b"/>
                <a:pathLst>
                  <a:path w="2603" h="2603" extrusionOk="0">
                    <a:moveTo>
                      <a:pt x="1301" y="0"/>
                    </a:moveTo>
                    <a:cubicBezTo>
                      <a:pt x="594" y="0"/>
                      <a:pt x="0" y="571"/>
                      <a:pt x="0" y="1301"/>
                    </a:cubicBezTo>
                    <a:cubicBezTo>
                      <a:pt x="0" y="2009"/>
                      <a:pt x="594" y="2602"/>
                      <a:pt x="1301" y="2602"/>
                    </a:cubicBezTo>
                    <a:cubicBezTo>
                      <a:pt x="2009" y="2602"/>
                      <a:pt x="2602" y="2009"/>
                      <a:pt x="2602" y="1301"/>
                    </a:cubicBezTo>
                    <a:cubicBezTo>
                      <a:pt x="2602" y="571"/>
                      <a:pt x="2009" y="0"/>
                      <a:pt x="1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3"/>
              <p:cNvSpPr/>
              <p:nvPr/>
            </p:nvSpPr>
            <p:spPr>
              <a:xfrm rot="10800000">
                <a:off x="1117185" y="222029"/>
                <a:ext cx="145982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5753" h="5776" extrusionOk="0">
                    <a:moveTo>
                      <a:pt x="2877" y="388"/>
                    </a:moveTo>
                    <a:cubicBezTo>
                      <a:pt x="4246" y="388"/>
                      <a:pt x="5388" y="1507"/>
                      <a:pt x="5388" y="2899"/>
                    </a:cubicBezTo>
                    <a:cubicBezTo>
                      <a:pt x="5388" y="4269"/>
                      <a:pt x="4246" y="5410"/>
                      <a:pt x="2877" y="5410"/>
                    </a:cubicBezTo>
                    <a:cubicBezTo>
                      <a:pt x="1485" y="5410"/>
                      <a:pt x="366" y="4269"/>
                      <a:pt x="366" y="2899"/>
                    </a:cubicBezTo>
                    <a:cubicBezTo>
                      <a:pt x="366" y="1507"/>
                      <a:pt x="1485" y="388"/>
                      <a:pt x="2877" y="388"/>
                    </a:cubicBezTo>
                    <a:close/>
                    <a:moveTo>
                      <a:pt x="2877" y="0"/>
                    </a:moveTo>
                    <a:cubicBezTo>
                      <a:pt x="1279" y="0"/>
                      <a:pt x="1" y="1301"/>
                      <a:pt x="1" y="2899"/>
                    </a:cubicBezTo>
                    <a:cubicBezTo>
                      <a:pt x="1" y="4497"/>
                      <a:pt x="1279" y="5775"/>
                      <a:pt x="2877" y="5775"/>
                    </a:cubicBezTo>
                    <a:cubicBezTo>
                      <a:pt x="4475" y="5775"/>
                      <a:pt x="5753" y="4497"/>
                      <a:pt x="5753" y="2899"/>
                    </a:cubicBezTo>
                    <a:cubicBezTo>
                      <a:pt x="5753" y="1301"/>
                      <a:pt x="4475" y="0"/>
                      <a:pt x="28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3"/>
              <p:cNvSpPr/>
              <p:nvPr/>
            </p:nvSpPr>
            <p:spPr>
              <a:xfrm rot="10800000">
                <a:off x="1142662" y="248089"/>
                <a:ext cx="95004" cy="94446"/>
              </a:xfrm>
              <a:custGeom>
                <a:avLst/>
                <a:gdLst/>
                <a:ahLst/>
                <a:cxnLst/>
                <a:rect l="l" t="t" r="r" b="b"/>
                <a:pathLst>
                  <a:path w="3744" h="3722" extrusionOk="0">
                    <a:moveTo>
                      <a:pt x="1872" y="0"/>
                    </a:moveTo>
                    <a:cubicBezTo>
                      <a:pt x="845" y="0"/>
                      <a:pt x="0" y="845"/>
                      <a:pt x="0" y="1872"/>
                    </a:cubicBezTo>
                    <a:cubicBezTo>
                      <a:pt x="0" y="2899"/>
                      <a:pt x="845" y="3721"/>
                      <a:pt x="1872" y="3721"/>
                    </a:cubicBezTo>
                    <a:cubicBezTo>
                      <a:pt x="2899" y="3721"/>
                      <a:pt x="3744" y="2899"/>
                      <a:pt x="3744" y="1872"/>
                    </a:cubicBezTo>
                    <a:cubicBezTo>
                      <a:pt x="3744" y="845"/>
                      <a:pt x="2899" y="0"/>
                      <a:pt x="18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3"/>
              <p:cNvSpPr/>
              <p:nvPr/>
            </p:nvSpPr>
            <p:spPr>
              <a:xfrm rot="10800000">
                <a:off x="2750498" y="215660"/>
                <a:ext cx="107742" cy="107768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7" extrusionOk="0">
                    <a:moveTo>
                      <a:pt x="2123" y="1"/>
                    </a:moveTo>
                    <a:cubicBezTo>
                      <a:pt x="959" y="1"/>
                      <a:pt x="0" y="937"/>
                      <a:pt x="0" y="2123"/>
                    </a:cubicBezTo>
                    <a:cubicBezTo>
                      <a:pt x="0" y="3288"/>
                      <a:pt x="959" y="4246"/>
                      <a:pt x="2123" y="4246"/>
                    </a:cubicBezTo>
                    <a:cubicBezTo>
                      <a:pt x="3310" y="4246"/>
                      <a:pt x="4246" y="3288"/>
                      <a:pt x="4246" y="2123"/>
                    </a:cubicBezTo>
                    <a:cubicBezTo>
                      <a:pt x="4246" y="937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3"/>
              <p:cNvSpPr/>
              <p:nvPr/>
            </p:nvSpPr>
            <p:spPr>
              <a:xfrm rot="10800000">
                <a:off x="3063828" y="215660"/>
                <a:ext cx="107768" cy="107768"/>
              </a:xfrm>
              <a:custGeom>
                <a:avLst/>
                <a:gdLst/>
                <a:ahLst/>
                <a:cxnLst/>
                <a:rect l="l" t="t" r="r" b="b"/>
                <a:pathLst>
                  <a:path w="4247" h="4247" extrusionOk="0">
                    <a:moveTo>
                      <a:pt x="2123" y="1"/>
                    </a:moveTo>
                    <a:cubicBezTo>
                      <a:pt x="936" y="1"/>
                      <a:pt x="1" y="937"/>
                      <a:pt x="1" y="2123"/>
                    </a:cubicBezTo>
                    <a:cubicBezTo>
                      <a:pt x="1" y="3288"/>
                      <a:pt x="936" y="4246"/>
                      <a:pt x="2123" y="4246"/>
                    </a:cubicBezTo>
                    <a:cubicBezTo>
                      <a:pt x="3287" y="4246"/>
                      <a:pt x="4246" y="3288"/>
                      <a:pt x="4246" y="2123"/>
                    </a:cubicBezTo>
                    <a:cubicBezTo>
                      <a:pt x="4246" y="937"/>
                      <a:pt x="3287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3"/>
              <p:cNvSpPr/>
              <p:nvPr/>
            </p:nvSpPr>
            <p:spPr>
              <a:xfrm rot="10800000">
                <a:off x="3750755" y="10630"/>
                <a:ext cx="107768" cy="107768"/>
              </a:xfrm>
              <a:custGeom>
                <a:avLst/>
                <a:gdLst/>
                <a:ahLst/>
                <a:cxnLst/>
                <a:rect l="l" t="t" r="r" b="b"/>
                <a:pathLst>
                  <a:path w="4247" h="4247" extrusionOk="0">
                    <a:moveTo>
                      <a:pt x="2123" y="1"/>
                    </a:moveTo>
                    <a:cubicBezTo>
                      <a:pt x="959" y="1"/>
                      <a:pt x="1" y="960"/>
                      <a:pt x="1" y="2124"/>
                    </a:cubicBezTo>
                    <a:cubicBezTo>
                      <a:pt x="1" y="3311"/>
                      <a:pt x="959" y="4246"/>
                      <a:pt x="2123" y="4246"/>
                    </a:cubicBezTo>
                    <a:cubicBezTo>
                      <a:pt x="3310" y="4246"/>
                      <a:pt x="4246" y="3311"/>
                      <a:pt x="4246" y="2124"/>
                    </a:cubicBezTo>
                    <a:cubicBezTo>
                      <a:pt x="4246" y="960"/>
                      <a:pt x="3310" y="1"/>
                      <a:pt x="212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3"/>
              <p:cNvSpPr/>
              <p:nvPr/>
            </p:nvSpPr>
            <p:spPr>
              <a:xfrm rot="10800000">
                <a:off x="4206008" y="458930"/>
                <a:ext cx="107742" cy="107742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59" y="0"/>
                      <a:pt x="0" y="936"/>
                      <a:pt x="0" y="2123"/>
                    </a:cubicBezTo>
                    <a:cubicBezTo>
                      <a:pt x="0" y="3287"/>
                      <a:pt x="959" y="4246"/>
                      <a:pt x="2123" y="4246"/>
                    </a:cubicBezTo>
                    <a:cubicBezTo>
                      <a:pt x="3287" y="4246"/>
                      <a:pt x="4246" y="3287"/>
                      <a:pt x="4246" y="2123"/>
                    </a:cubicBezTo>
                    <a:cubicBezTo>
                      <a:pt x="4246" y="936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3"/>
              <p:cNvSpPr/>
              <p:nvPr/>
            </p:nvSpPr>
            <p:spPr>
              <a:xfrm rot="10800000">
                <a:off x="1527829" y="631531"/>
                <a:ext cx="73588" cy="74146"/>
              </a:xfrm>
              <a:custGeom>
                <a:avLst/>
                <a:gdLst/>
                <a:ahLst/>
                <a:cxnLst/>
                <a:rect l="l" t="t" r="r" b="b"/>
                <a:pathLst>
                  <a:path w="2900" h="2922" extrusionOk="0">
                    <a:moveTo>
                      <a:pt x="1462" y="0"/>
                    </a:moveTo>
                    <a:cubicBezTo>
                      <a:pt x="640" y="0"/>
                      <a:pt x="1" y="639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1" y="2922"/>
                      <a:pt x="2900" y="2260"/>
                      <a:pt x="2900" y="1461"/>
                    </a:cubicBezTo>
                    <a:cubicBezTo>
                      <a:pt x="2900" y="639"/>
                      <a:pt x="2261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3"/>
              <p:cNvSpPr/>
              <p:nvPr/>
            </p:nvSpPr>
            <p:spPr>
              <a:xfrm rot="10800000">
                <a:off x="3486068" y="453144"/>
                <a:ext cx="74171" cy="74146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2922" extrusionOk="0">
                    <a:moveTo>
                      <a:pt x="1462" y="0"/>
                    </a:moveTo>
                    <a:cubicBezTo>
                      <a:pt x="640" y="0"/>
                      <a:pt x="1" y="662"/>
                      <a:pt x="1" y="1461"/>
                    </a:cubicBezTo>
                    <a:cubicBezTo>
                      <a:pt x="1" y="2260"/>
                      <a:pt x="640" y="2922"/>
                      <a:pt x="1462" y="2922"/>
                    </a:cubicBezTo>
                    <a:cubicBezTo>
                      <a:pt x="2260" y="2922"/>
                      <a:pt x="2922" y="2260"/>
                      <a:pt x="2922" y="1461"/>
                    </a:cubicBezTo>
                    <a:cubicBezTo>
                      <a:pt x="2922" y="662"/>
                      <a:pt x="2260" y="0"/>
                      <a:pt x="14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3"/>
              <p:cNvSpPr/>
              <p:nvPr/>
            </p:nvSpPr>
            <p:spPr>
              <a:xfrm rot="10800000">
                <a:off x="-539320" y="1055496"/>
                <a:ext cx="3040788" cy="9871"/>
              </a:xfrm>
              <a:custGeom>
                <a:avLst/>
                <a:gdLst/>
                <a:ahLst/>
                <a:cxnLst/>
                <a:rect l="l" t="t" r="r" b="b"/>
                <a:pathLst>
                  <a:path w="119834" h="389" extrusionOk="0">
                    <a:moveTo>
                      <a:pt x="183" y="1"/>
                    </a:moveTo>
                    <a:cubicBezTo>
                      <a:pt x="69" y="1"/>
                      <a:pt x="0" y="92"/>
                      <a:pt x="0" y="183"/>
                    </a:cubicBezTo>
                    <a:cubicBezTo>
                      <a:pt x="0" y="297"/>
                      <a:pt x="69" y="389"/>
                      <a:pt x="183" y="389"/>
                    </a:cubicBezTo>
                    <a:lnTo>
                      <a:pt x="119628" y="389"/>
                    </a:lnTo>
                    <a:cubicBezTo>
                      <a:pt x="119742" y="389"/>
                      <a:pt x="119833" y="297"/>
                      <a:pt x="119833" y="183"/>
                    </a:cubicBezTo>
                    <a:cubicBezTo>
                      <a:pt x="119833" y="92"/>
                      <a:pt x="119742" y="1"/>
                      <a:pt x="1196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3"/>
              <p:cNvSpPr/>
              <p:nvPr/>
            </p:nvSpPr>
            <p:spPr>
              <a:xfrm rot="10800000">
                <a:off x="2486953" y="1023650"/>
                <a:ext cx="74171" cy="74146"/>
              </a:xfrm>
              <a:custGeom>
                <a:avLst/>
                <a:gdLst/>
                <a:ahLst/>
                <a:cxnLst/>
                <a:rect l="l" t="t" r="r" b="b"/>
                <a:pathLst>
                  <a:path w="2923" h="2922" extrusionOk="0">
                    <a:moveTo>
                      <a:pt x="1461" y="0"/>
                    </a:moveTo>
                    <a:cubicBezTo>
                      <a:pt x="640" y="0"/>
                      <a:pt x="0" y="662"/>
                      <a:pt x="0" y="1461"/>
                    </a:cubicBezTo>
                    <a:cubicBezTo>
                      <a:pt x="0" y="2283"/>
                      <a:pt x="640" y="2922"/>
                      <a:pt x="1461" y="2922"/>
                    </a:cubicBezTo>
                    <a:cubicBezTo>
                      <a:pt x="2260" y="2922"/>
                      <a:pt x="2922" y="2283"/>
                      <a:pt x="2922" y="1461"/>
                    </a:cubicBezTo>
                    <a:cubicBezTo>
                      <a:pt x="2922" y="662"/>
                      <a:pt x="2260" y="0"/>
                      <a:pt x="14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3"/>
              <p:cNvSpPr/>
              <p:nvPr/>
            </p:nvSpPr>
            <p:spPr>
              <a:xfrm rot="10800000">
                <a:off x="-192368" y="1292955"/>
                <a:ext cx="280927" cy="175519"/>
              </a:xfrm>
              <a:custGeom>
                <a:avLst/>
                <a:gdLst/>
                <a:ahLst/>
                <a:cxnLst/>
                <a:rect l="l" t="t" r="r" b="b"/>
                <a:pathLst>
                  <a:path w="11071" h="6917" extrusionOk="0">
                    <a:moveTo>
                      <a:pt x="6666" y="0"/>
                    </a:moveTo>
                    <a:lnTo>
                      <a:pt x="1" y="6916"/>
                    </a:lnTo>
                    <a:lnTo>
                      <a:pt x="4429" y="6916"/>
                    </a:lnTo>
                    <a:lnTo>
                      <a:pt x="1107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01" name="Google Shape;201;p3"/>
            <p:cNvSpPr/>
            <p:nvPr/>
          </p:nvSpPr>
          <p:spPr>
            <a:xfrm rot="10800000">
              <a:off x="4766122" y="487397"/>
              <a:ext cx="50803" cy="50803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3"/>
          <p:cNvGrpSpPr/>
          <p:nvPr/>
        </p:nvGrpSpPr>
        <p:grpSpPr>
          <a:xfrm>
            <a:off x="296418" y="4572778"/>
            <a:ext cx="2668622" cy="250644"/>
            <a:chOff x="5926468" y="4708190"/>
            <a:chExt cx="2668622" cy="250644"/>
          </a:xfrm>
        </p:grpSpPr>
        <p:sp>
          <p:nvSpPr>
            <p:cNvPr id="203" name="Google Shape;203;p3"/>
            <p:cNvSpPr/>
            <p:nvPr/>
          </p:nvSpPr>
          <p:spPr>
            <a:xfrm>
              <a:off x="59264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60898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625055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641112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657181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"/>
            <p:cNvSpPr/>
            <p:nvPr/>
          </p:nvSpPr>
          <p:spPr>
            <a:xfrm>
              <a:off x="6732497" y="4708190"/>
              <a:ext cx="89958" cy="250644"/>
            </a:xfrm>
            <a:custGeom>
              <a:avLst/>
              <a:gdLst/>
              <a:ahLst/>
              <a:cxnLst/>
              <a:rect l="l" t="t" r="r" b="b"/>
              <a:pathLst>
                <a:path w="828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"/>
            <p:cNvSpPr/>
            <p:nvPr/>
          </p:nvSpPr>
          <p:spPr>
            <a:xfrm>
              <a:off x="689578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705647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721715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737784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7541134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"/>
            <p:cNvSpPr/>
            <p:nvPr/>
          </p:nvSpPr>
          <p:spPr>
            <a:xfrm>
              <a:off x="770181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"/>
            <p:cNvSpPr/>
            <p:nvPr/>
          </p:nvSpPr>
          <p:spPr>
            <a:xfrm>
              <a:off x="786250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"/>
            <p:cNvSpPr/>
            <p:nvPr/>
          </p:nvSpPr>
          <p:spPr>
            <a:xfrm>
              <a:off x="802307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"/>
            <p:cNvSpPr/>
            <p:nvPr/>
          </p:nvSpPr>
          <p:spPr>
            <a:xfrm>
              <a:off x="818647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"/>
            <p:cNvSpPr/>
            <p:nvPr/>
          </p:nvSpPr>
          <p:spPr>
            <a:xfrm>
              <a:off x="834716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"/>
            <p:cNvSpPr/>
            <p:nvPr/>
          </p:nvSpPr>
          <p:spPr>
            <a:xfrm>
              <a:off x="850784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0" name="Google Shape;220;p3"/>
          <p:cNvSpPr txBox="1">
            <a:spLocks noGrp="1"/>
          </p:cNvSpPr>
          <p:nvPr>
            <p:ph type="title"/>
          </p:nvPr>
        </p:nvSpPr>
        <p:spPr>
          <a:xfrm>
            <a:off x="720000" y="1581275"/>
            <a:ext cx="3509700" cy="63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1" name="Google Shape;221;p3"/>
          <p:cNvSpPr txBox="1">
            <a:spLocks noGrp="1"/>
          </p:cNvSpPr>
          <p:nvPr>
            <p:ph type="subTitle" idx="1"/>
          </p:nvPr>
        </p:nvSpPr>
        <p:spPr>
          <a:xfrm>
            <a:off x="720000" y="2616563"/>
            <a:ext cx="3509700" cy="1389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22" name="Google Shape;222;p3"/>
          <p:cNvSpPr/>
          <p:nvPr/>
        </p:nvSpPr>
        <p:spPr>
          <a:xfrm>
            <a:off x="4410200" y="570713"/>
            <a:ext cx="4659902" cy="4002069"/>
          </a:xfrm>
          <a:custGeom>
            <a:avLst/>
            <a:gdLst/>
            <a:ahLst/>
            <a:cxnLst/>
            <a:rect l="l" t="t" r="r" b="b"/>
            <a:pathLst>
              <a:path w="7244" h="7219" fill="none" extrusionOk="0">
                <a:moveTo>
                  <a:pt x="0" y="0"/>
                </a:moveTo>
                <a:lnTo>
                  <a:pt x="7243" y="0"/>
                </a:lnTo>
                <a:lnTo>
                  <a:pt x="7243" y="7218"/>
                </a:lnTo>
                <a:lnTo>
                  <a:pt x="0" y="7218"/>
                </a:lnTo>
                <a:close/>
              </a:path>
            </a:pathLst>
          </a:custGeom>
          <a:noFill/>
          <a:ln w="952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4" name="Google Shape;224;p4"/>
          <p:cNvGrpSpPr/>
          <p:nvPr/>
        </p:nvGrpSpPr>
        <p:grpSpPr>
          <a:xfrm>
            <a:off x="-566246" y="-831315"/>
            <a:ext cx="8377976" cy="1614718"/>
            <a:chOff x="-566246" y="-831315"/>
            <a:chExt cx="8377976" cy="1614718"/>
          </a:xfrm>
        </p:grpSpPr>
        <p:sp>
          <p:nvSpPr>
            <p:cNvPr id="225" name="Google Shape;225;p4"/>
            <p:cNvSpPr/>
            <p:nvPr/>
          </p:nvSpPr>
          <p:spPr>
            <a:xfrm rot="10800000">
              <a:off x="-178627" y="-831315"/>
              <a:ext cx="5711267" cy="1569921"/>
            </a:xfrm>
            <a:custGeom>
              <a:avLst/>
              <a:gdLst/>
              <a:ahLst/>
              <a:cxnLst/>
              <a:rect l="l" t="t" r="r" b="b"/>
              <a:pathLst>
                <a:path w="187670" h="51587" extrusionOk="0">
                  <a:moveTo>
                    <a:pt x="187453" y="1"/>
                  </a:moveTo>
                  <a:cubicBezTo>
                    <a:pt x="187407" y="1"/>
                    <a:pt x="187362" y="24"/>
                    <a:pt x="187327" y="69"/>
                  </a:cubicBezTo>
                  <a:lnTo>
                    <a:pt x="143594" y="43780"/>
                  </a:lnTo>
                  <a:lnTo>
                    <a:pt x="103992" y="43780"/>
                  </a:lnTo>
                  <a:lnTo>
                    <a:pt x="87444" y="27232"/>
                  </a:lnTo>
                  <a:lnTo>
                    <a:pt x="46838" y="27232"/>
                  </a:lnTo>
                  <a:lnTo>
                    <a:pt x="22871" y="51198"/>
                  </a:lnTo>
                  <a:lnTo>
                    <a:pt x="183" y="51198"/>
                  </a:lnTo>
                  <a:cubicBezTo>
                    <a:pt x="91" y="51198"/>
                    <a:pt x="0" y="51289"/>
                    <a:pt x="0" y="51403"/>
                  </a:cubicBezTo>
                  <a:cubicBezTo>
                    <a:pt x="0" y="51495"/>
                    <a:pt x="91" y="51586"/>
                    <a:pt x="183" y="51586"/>
                  </a:cubicBezTo>
                  <a:lnTo>
                    <a:pt x="23031" y="51586"/>
                  </a:lnTo>
                  <a:lnTo>
                    <a:pt x="46997" y="27620"/>
                  </a:lnTo>
                  <a:lnTo>
                    <a:pt x="87284" y="27620"/>
                  </a:lnTo>
                  <a:lnTo>
                    <a:pt x="103833" y="44168"/>
                  </a:lnTo>
                  <a:lnTo>
                    <a:pt x="143754" y="44168"/>
                  </a:lnTo>
                  <a:lnTo>
                    <a:pt x="187579" y="321"/>
                  </a:lnTo>
                  <a:cubicBezTo>
                    <a:pt x="187670" y="252"/>
                    <a:pt x="187670" y="138"/>
                    <a:pt x="187579" y="69"/>
                  </a:cubicBezTo>
                  <a:cubicBezTo>
                    <a:pt x="187544" y="24"/>
                    <a:pt x="187499" y="1"/>
                    <a:pt x="18745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 rot="10800000">
              <a:off x="2097663" y="-149871"/>
              <a:ext cx="3817027" cy="933273"/>
            </a:xfrm>
            <a:custGeom>
              <a:avLst/>
              <a:gdLst/>
              <a:ahLst/>
              <a:cxnLst/>
              <a:rect l="l" t="t" r="r" b="b"/>
              <a:pathLst>
                <a:path w="125426" h="30667" extrusionOk="0">
                  <a:moveTo>
                    <a:pt x="125014" y="1"/>
                  </a:moveTo>
                  <a:cubicBezTo>
                    <a:pt x="124917" y="1"/>
                    <a:pt x="124820" y="35"/>
                    <a:pt x="124741" y="103"/>
                  </a:cubicBezTo>
                  <a:lnTo>
                    <a:pt x="111936" y="12931"/>
                  </a:lnTo>
                  <a:lnTo>
                    <a:pt x="47020" y="12931"/>
                  </a:lnTo>
                  <a:lnTo>
                    <a:pt x="30016" y="29913"/>
                  </a:lnTo>
                  <a:lnTo>
                    <a:pt x="388" y="29913"/>
                  </a:lnTo>
                  <a:cubicBezTo>
                    <a:pt x="160" y="29913"/>
                    <a:pt x="0" y="30073"/>
                    <a:pt x="0" y="30301"/>
                  </a:cubicBezTo>
                  <a:cubicBezTo>
                    <a:pt x="0" y="30507"/>
                    <a:pt x="160" y="30666"/>
                    <a:pt x="388" y="30666"/>
                  </a:cubicBezTo>
                  <a:lnTo>
                    <a:pt x="30335" y="30666"/>
                  </a:lnTo>
                  <a:lnTo>
                    <a:pt x="47340" y="13685"/>
                  </a:lnTo>
                  <a:lnTo>
                    <a:pt x="112255" y="13685"/>
                  </a:lnTo>
                  <a:lnTo>
                    <a:pt x="125288" y="651"/>
                  </a:lnTo>
                  <a:cubicBezTo>
                    <a:pt x="125425" y="514"/>
                    <a:pt x="125425" y="263"/>
                    <a:pt x="125288" y="103"/>
                  </a:cubicBezTo>
                  <a:cubicBezTo>
                    <a:pt x="125208" y="35"/>
                    <a:pt x="125111" y="1"/>
                    <a:pt x="1250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 rot="10800000">
              <a:off x="5347154" y="-352704"/>
              <a:ext cx="2464576" cy="481412"/>
            </a:xfrm>
            <a:custGeom>
              <a:avLst/>
              <a:gdLst/>
              <a:ahLst/>
              <a:cxnLst/>
              <a:rect l="l" t="t" r="r" b="b"/>
              <a:pathLst>
                <a:path w="80985" h="15819" extrusionOk="0">
                  <a:moveTo>
                    <a:pt x="206" y="1"/>
                  </a:moveTo>
                  <a:cubicBezTo>
                    <a:pt x="92" y="1"/>
                    <a:pt x="0" y="92"/>
                    <a:pt x="0" y="183"/>
                  </a:cubicBezTo>
                  <a:cubicBezTo>
                    <a:pt x="0" y="297"/>
                    <a:pt x="92" y="389"/>
                    <a:pt x="206" y="389"/>
                  </a:cubicBezTo>
                  <a:lnTo>
                    <a:pt x="37297" y="389"/>
                  </a:lnTo>
                  <a:lnTo>
                    <a:pt x="52750" y="15818"/>
                  </a:lnTo>
                  <a:lnTo>
                    <a:pt x="80779" y="15818"/>
                  </a:lnTo>
                  <a:cubicBezTo>
                    <a:pt x="80893" y="15818"/>
                    <a:pt x="80985" y="15727"/>
                    <a:pt x="80985" y="15636"/>
                  </a:cubicBezTo>
                  <a:cubicBezTo>
                    <a:pt x="80985" y="15522"/>
                    <a:pt x="80893" y="15430"/>
                    <a:pt x="80779" y="15430"/>
                  </a:cubicBezTo>
                  <a:lnTo>
                    <a:pt x="52909" y="15430"/>
                  </a:lnTo>
                  <a:lnTo>
                    <a:pt x="374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 rot="10800000">
              <a:off x="5904951" y="-196402"/>
              <a:ext cx="115339" cy="115339"/>
            </a:xfrm>
            <a:custGeom>
              <a:avLst/>
              <a:gdLst/>
              <a:ahLst/>
              <a:cxnLst/>
              <a:rect l="l" t="t" r="r" b="b"/>
              <a:pathLst>
                <a:path w="3790" h="3790" extrusionOk="0">
                  <a:moveTo>
                    <a:pt x="1895" y="366"/>
                  </a:moveTo>
                  <a:cubicBezTo>
                    <a:pt x="2717" y="366"/>
                    <a:pt x="3402" y="1051"/>
                    <a:pt x="3402" y="1895"/>
                  </a:cubicBezTo>
                  <a:cubicBezTo>
                    <a:pt x="3402" y="2717"/>
                    <a:pt x="2717" y="3402"/>
                    <a:pt x="1895" y="3402"/>
                  </a:cubicBezTo>
                  <a:cubicBezTo>
                    <a:pt x="1051" y="3402"/>
                    <a:pt x="366" y="2717"/>
                    <a:pt x="366" y="1895"/>
                  </a:cubicBezTo>
                  <a:cubicBezTo>
                    <a:pt x="366" y="1051"/>
                    <a:pt x="1051" y="366"/>
                    <a:pt x="1895" y="366"/>
                  </a:cubicBezTo>
                  <a:close/>
                  <a:moveTo>
                    <a:pt x="1895" y="1"/>
                  </a:moveTo>
                  <a:cubicBezTo>
                    <a:pt x="845" y="1"/>
                    <a:pt x="1" y="845"/>
                    <a:pt x="1" y="1895"/>
                  </a:cubicBezTo>
                  <a:cubicBezTo>
                    <a:pt x="1" y="2922"/>
                    <a:pt x="845" y="3790"/>
                    <a:pt x="1895" y="3790"/>
                  </a:cubicBezTo>
                  <a:cubicBezTo>
                    <a:pt x="2922" y="3790"/>
                    <a:pt x="3790" y="2922"/>
                    <a:pt x="3790" y="1895"/>
                  </a:cubicBezTo>
                  <a:cubicBezTo>
                    <a:pt x="3790" y="845"/>
                    <a:pt x="2922" y="1"/>
                    <a:pt x="18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 rot="10800000">
              <a:off x="5926467" y="-174886"/>
              <a:ext cx="72977" cy="72977"/>
            </a:xfrm>
            <a:custGeom>
              <a:avLst/>
              <a:gdLst/>
              <a:ahLst/>
              <a:cxnLst/>
              <a:rect l="l" t="t" r="r" b="b"/>
              <a:pathLst>
                <a:path w="2398" h="2398" extrusionOk="0">
                  <a:moveTo>
                    <a:pt x="1210" y="1"/>
                  </a:moveTo>
                  <a:cubicBezTo>
                    <a:pt x="548" y="1"/>
                    <a:pt x="1" y="548"/>
                    <a:pt x="1" y="1210"/>
                  </a:cubicBezTo>
                  <a:cubicBezTo>
                    <a:pt x="1" y="1872"/>
                    <a:pt x="548" y="2397"/>
                    <a:pt x="1210" y="2397"/>
                  </a:cubicBezTo>
                  <a:cubicBezTo>
                    <a:pt x="1872" y="2397"/>
                    <a:pt x="2397" y="1872"/>
                    <a:pt x="2397" y="1210"/>
                  </a:cubicBezTo>
                  <a:cubicBezTo>
                    <a:pt x="2397" y="548"/>
                    <a:pt x="1872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 rot="10800000">
              <a:off x="1516950" y="116870"/>
              <a:ext cx="3646848" cy="11838"/>
            </a:xfrm>
            <a:custGeom>
              <a:avLst/>
              <a:gdLst/>
              <a:ahLst/>
              <a:cxnLst/>
              <a:rect l="l" t="t" r="r" b="b"/>
              <a:pathLst>
                <a:path w="119834" h="389" extrusionOk="0">
                  <a:moveTo>
                    <a:pt x="183" y="1"/>
                  </a:moveTo>
                  <a:cubicBezTo>
                    <a:pt x="69" y="1"/>
                    <a:pt x="0" y="92"/>
                    <a:pt x="0" y="183"/>
                  </a:cubicBezTo>
                  <a:cubicBezTo>
                    <a:pt x="0" y="297"/>
                    <a:pt x="69" y="389"/>
                    <a:pt x="183" y="389"/>
                  </a:cubicBezTo>
                  <a:lnTo>
                    <a:pt x="119628" y="389"/>
                  </a:lnTo>
                  <a:cubicBezTo>
                    <a:pt x="119742" y="389"/>
                    <a:pt x="119833" y="297"/>
                    <a:pt x="119833" y="183"/>
                  </a:cubicBezTo>
                  <a:cubicBezTo>
                    <a:pt x="119833" y="92"/>
                    <a:pt x="119742" y="1"/>
                    <a:pt x="1196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 rot="10800000">
              <a:off x="5146391" y="78677"/>
              <a:ext cx="88954" cy="88924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1" y="0"/>
                  </a:moveTo>
                  <a:cubicBezTo>
                    <a:pt x="640" y="0"/>
                    <a:pt x="0" y="662"/>
                    <a:pt x="0" y="1461"/>
                  </a:cubicBezTo>
                  <a:cubicBezTo>
                    <a:pt x="0" y="2283"/>
                    <a:pt x="640" y="2922"/>
                    <a:pt x="1461" y="2922"/>
                  </a:cubicBezTo>
                  <a:cubicBezTo>
                    <a:pt x="2260" y="2922"/>
                    <a:pt x="2922" y="2283"/>
                    <a:pt x="2922" y="1461"/>
                  </a:cubicBezTo>
                  <a:cubicBezTo>
                    <a:pt x="2922" y="662"/>
                    <a:pt x="2260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 rot="10800000">
              <a:off x="1478757" y="78677"/>
              <a:ext cx="88924" cy="88924"/>
            </a:xfrm>
            <a:custGeom>
              <a:avLst/>
              <a:gdLst/>
              <a:ahLst/>
              <a:cxnLst/>
              <a:rect l="l" t="t" r="r" b="b"/>
              <a:pathLst>
                <a:path w="2922" h="2922" extrusionOk="0">
                  <a:moveTo>
                    <a:pt x="1461" y="0"/>
                  </a:moveTo>
                  <a:cubicBezTo>
                    <a:pt x="662" y="0"/>
                    <a:pt x="0" y="662"/>
                    <a:pt x="0" y="1461"/>
                  </a:cubicBezTo>
                  <a:cubicBezTo>
                    <a:pt x="0" y="2283"/>
                    <a:pt x="662" y="2922"/>
                    <a:pt x="1461" y="2922"/>
                  </a:cubicBezTo>
                  <a:cubicBezTo>
                    <a:pt x="2283" y="2922"/>
                    <a:pt x="2922" y="2283"/>
                    <a:pt x="2922" y="1461"/>
                  </a:cubicBezTo>
                  <a:cubicBezTo>
                    <a:pt x="2922" y="662"/>
                    <a:pt x="2283" y="0"/>
                    <a:pt x="14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"/>
            <p:cNvSpPr/>
            <p:nvPr/>
          </p:nvSpPr>
          <p:spPr>
            <a:xfrm rot="10800000">
              <a:off x="-398137" y="-606937"/>
              <a:ext cx="1361489" cy="1360302"/>
            </a:xfrm>
            <a:custGeom>
              <a:avLst/>
              <a:gdLst/>
              <a:ahLst/>
              <a:cxnLst/>
              <a:rect l="l" t="t" r="r" b="b"/>
              <a:pathLst>
                <a:path w="44738" h="44699" extrusionOk="0">
                  <a:moveTo>
                    <a:pt x="44532" y="1"/>
                  </a:moveTo>
                  <a:cubicBezTo>
                    <a:pt x="44481" y="1"/>
                    <a:pt x="44430" y="18"/>
                    <a:pt x="44395" y="52"/>
                  </a:cubicBezTo>
                  <a:lnTo>
                    <a:pt x="91" y="44356"/>
                  </a:lnTo>
                  <a:cubicBezTo>
                    <a:pt x="0" y="44447"/>
                    <a:pt x="0" y="44562"/>
                    <a:pt x="91" y="44630"/>
                  </a:cubicBezTo>
                  <a:cubicBezTo>
                    <a:pt x="114" y="44676"/>
                    <a:pt x="160" y="44699"/>
                    <a:pt x="228" y="44699"/>
                  </a:cubicBezTo>
                  <a:cubicBezTo>
                    <a:pt x="274" y="44699"/>
                    <a:pt x="320" y="44676"/>
                    <a:pt x="342" y="44630"/>
                  </a:cubicBezTo>
                  <a:lnTo>
                    <a:pt x="44669" y="326"/>
                  </a:lnTo>
                  <a:cubicBezTo>
                    <a:pt x="44738" y="258"/>
                    <a:pt x="44738" y="121"/>
                    <a:pt x="44669" y="52"/>
                  </a:cubicBezTo>
                  <a:cubicBezTo>
                    <a:pt x="44635" y="18"/>
                    <a:pt x="44584" y="1"/>
                    <a:pt x="44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"/>
            <p:cNvSpPr/>
            <p:nvPr/>
          </p:nvSpPr>
          <p:spPr>
            <a:xfrm rot="10800000">
              <a:off x="-566246" y="-681953"/>
              <a:ext cx="1361520" cy="1360272"/>
            </a:xfrm>
            <a:custGeom>
              <a:avLst/>
              <a:gdLst/>
              <a:ahLst/>
              <a:cxnLst/>
              <a:rect l="l" t="t" r="r" b="b"/>
              <a:pathLst>
                <a:path w="44739" h="44698" extrusionOk="0">
                  <a:moveTo>
                    <a:pt x="44522" y="0"/>
                  </a:moveTo>
                  <a:cubicBezTo>
                    <a:pt x="44476" y="0"/>
                    <a:pt x="44430" y="17"/>
                    <a:pt x="44396" y="51"/>
                  </a:cubicBezTo>
                  <a:lnTo>
                    <a:pt x="69" y="44378"/>
                  </a:lnTo>
                  <a:cubicBezTo>
                    <a:pt x="1" y="44447"/>
                    <a:pt x="1" y="44561"/>
                    <a:pt x="69" y="44629"/>
                  </a:cubicBezTo>
                  <a:cubicBezTo>
                    <a:pt x="115" y="44675"/>
                    <a:pt x="161" y="44698"/>
                    <a:pt x="206" y="44698"/>
                  </a:cubicBezTo>
                  <a:cubicBezTo>
                    <a:pt x="252" y="44698"/>
                    <a:pt x="298" y="44675"/>
                    <a:pt x="343" y="44629"/>
                  </a:cubicBezTo>
                  <a:lnTo>
                    <a:pt x="44647" y="325"/>
                  </a:lnTo>
                  <a:cubicBezTo>
                    <a:pt x="44738" y="257"/>
                    <a:pt x="44738" y="120"/>
                    <a:pt x="44647" y="51"/>
                  </a:cubicBezTo>
                  <a:cubicBezTo>
                    <a:pt x="44613" y="17"/>
                    <a:pt x="44567" y="0"/>
                    <a:pt x="44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"/>
            <p:cNvSpPr/>
            <p:nvPr/>
          </p:nvSpPr>
          <p:spPr>
            <a:xfrm rot="10800000">
              <a:off x="16173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"/>
            <p:cNvSpPr/>
            <p:nvPr/>
          </p:nvSpPr>
          <p:spPr>
            <a:xfrm rot="10800000">
              <a:off x="414563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 rot="10800000">
              <a:off x="66742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43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 rot="10800000">
              <a:off x="920960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28" y="6916"/>
                  </a:lnTo>
                  <a:lnTo>
                    <a:pt x="1107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 rot="10800000">
              <a:off x="117382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 rot="10800000">
              <a:off x="1426656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5" y="0"/>
                  </a:moveTo>
                  <a:lnTo>
                    <a:pt x="0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 rot="10800000">
              <a:off x="1679490" y="401657"/>
              <a:ext cx="336949" cy="210502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6643" y="0"/>
                  </a:moveTo>
                  <a:lnTo>
                    <a:pt x="1" y="6916"/>
                  </a:lnTo>
                  <a:lnTo>
                    <a:pt x="4406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 rot="10800000">
              <a:off x="1933053" y="401657"/>
              <a:ext cx="336918" cy="210502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6666" y="0"/>
                  </a:moveTo>
                  <a:lnTo>
                    <a:pt x="1" y="6916"/>
                  </a:lnTo>
                  <a:lnTo>
                    <a:pt x="4429" y="6916"/>
                  </a:lnTo>
                  <a:lnTo>
                    <a:pt x="1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 rot="10800000">
              <a:off x="1858707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 rot="10800000">
              <a:off x="175173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"/>
            <p:cNvSpPr/>
            <p:nvPr/>
          </p:nvSpPr>
          <p:spPr>
            <a:xfrm rot="10800000">
              <a:off x="164546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"/>
            <p:cNvSpPr/>
            <p:nvPr/>
          </p:nvSpPr>
          <p:spPr>
            <a:xfrm rot="10800000">
              <a:off x="1539196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 rot="10800000">
              <a:off x="143289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5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"/>
            <p:cNvSpPr/>
            <p:nvPr/>
          </p:nvSpPr>
          <p:spPr>
            <a:xfrm rot="10800000">
              <a:off x="132662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516" y="3265"/>
                  </a:lnTo>
                  <a:lnTo>
                    <a:pt x="388" y="6209"/>
                  </a:lnTo>
                  <a:lnTo>
                    <a:pt x="2625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"/>
            <p:cNvSpPr/>
            <p:nvPr/>
          </p:nvSpPr>
          <p:spPr>
            <a:xfrm rot="10800000">
              <a:off x="1220355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89" y="6209"/>
                  </a:lnTo>
                  <a:lnTo>
                    <a:pt x="2626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 rot="10800000">
              <a:off x="11140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1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30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 rot="10800000">
              <a:off x="1007784" y="-175586"/>
              <a:ext cx="174378" cy="188986"/>
            </a:xfrm>
            <a:custGeom>
              <a:avLst/>
              <a:gdLst/>
              <a:ahLst/>
              <a:cxnLst/>
              <a:rect l="l" t="t" r="r" b="b"/>
              <a:pathLst>
                <a:path w="5730" h="6210" extrusionOk="0">
                  <a:moveTo>
                    <a:pt x="0" y="1"/>
                  </a:moveTo>
                  <a:lnTo>
                    <a:pt x="3492" y="3265"/>
                  </a:lnTo>
                  <a:lnTo>
                    <a:pt x="365" y="6209"/>
                  </a:lnTo>
                  <a:lnTo>
                    <a:pt x="2602" y="6209"/>
                  </a:lnTo>
                  <a:lnTo>
                    <a:pt x="5729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"/>
            <p:cNvSpPr/>
            <p:nvPr/>
          </p:nvSpPr>
          <p:spPr>
            <a:xfrm rot="10800000">
              <a:off x="90081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0" y="1"/>
                  </a:moveTo>
                  <a:lnTo>
                    <a:pt x="3493" y="3265"/>
                  </a:lnTo>
                  <a:lnTo>
                    <a:pt x="366" y="6209"/>
                  </a:lnTo>
                  <a:lnTo>
                    <a:pt x="2602" y="6209"/>
                  </a:lnTo>
                  <a:lnTo>
                    <a:pt x="5752" y="3265"/>
                  </a:lnTo>
                  <a:lnTo>
                    <a:pt x="22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"/>
            <p:cNvSpPr/>
            <p:nvPr/>
          </p:nvSpPr>
          <p:spPr>
            <a:xfrm rot="10800000">
              <a:off x="794543" y="-175586"/>
              <a:ext cx="175078" cy="188986"/>
            </a:xfrm>
            <a:custGeom>
              <a:avLst/>
              <a:gdLst/>
              <a:ahLst/>
              <a:cxnLst/>
              <a:rect l="l" t="t" r="r" b="b"/>
              <a:pathLst>
                <a:path w="5753" h="6210" extrusionOk="0">
                  <a:moveTo>
                    <a:pt x="1" y="1"/>
                  </a:moveTo>
                  <a:lnTo>
                    <a:pt x="3516" y="3265"/>
                  </a:lnTo>
                  <a:lnTo>
                    <a:pt x="366" y="6209"/>
                  </a:lnTo>
                  <a:lnTo>
                    <a:pt x="2603" y="6209"/>
                  </a:lnTo>
                  <a:lnTo>
                    <a:pt x="5753" y="3265"/>
                  </a:lnTo>
                  <a:lnTo>
                    <a:pt x="22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4" name="Google Shape;254;p4"/>
          <p:cNvGrpSpPr/>
          <p:nvPr/>
        </p:nvGrpSpPr>
        <p:grpSpPr>
          <a:xfrm>
            <a:off x="5926468" y="4708190"/>
            <a:ext cx="2668622" cy="250644"/>
            <a:chOff x="5926468" y="4708190"/>
            <a:chExt cx="2668622" cy="250644"/>
          </a:xfrm>
        </p:grpSpPr>
        <p:sp>
          <p:nvSpPr>
            <p:cNvPr id="255" name="Google Shape;255;p4"/>
            <p:cNvSpPr/>
            <p:nvPr/>
          </p:nvSpPr>
          <p:spPr>
            <a:xfrm>
              <a:off x="59264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608986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625055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641112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657181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6732497" y="4708190"/>
              <a:ext cx="89958" cy="250644"/>
            </a:xfrm>
            <a:custGeom>
              <a:avLst/>
              <a:gdLst/>
              <a:ahLst/>
              <a:cxnLst/>
              <a:rect l="l" t="t" r="r" b="b"/>
              <a:pathLst>
                <a:path w="828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27" y="2306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689578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705647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721715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7377842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7541134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770181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786250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802307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8186479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1" y="0"/>
                  </a:moveTo>
                  <a:lnTo>
                    <a:pt x="1" y="2306"/>
                  </a:lnTo>
                  <a:lnTo>
                    <a:pt x="803" y="2306"/>
                  </a:lnTo>
                  <a:lnTo>
                    <a:pt x="803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8347163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8507848" y="4708190"/>
              <a:ext cx="87242" cy="250644"/>
            </a:xfrm>
            <a:custGeom>
              <a:avLst/>
              <a:gdLst/>
              <a:ahLst/>
              <a:cxnLst/>
              <a:rect l="l" t="t" r="r" b="b"/>
              <a:pathLst>
                <a:path w="803" h="2307" extrusionOk="0">
                  <a:moveTo>
                    <a:pt x="0" y="0"/>
                  </a:moveTo>
                  <a:lnTo>
                    <a:pt x="0" y="2306"/>
                  </a:lnTo>
                  <a:lnTo>
                    <a:pt x="802" y="2306"/>
                  </a:lnTo>
                  <a:lnTo>
                    <a:pt x="802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2" name="Google Shape;272;p4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4"/>
          <p:cNvSpPr txBox="1">
            <a:spLocks noGrp="1"/>
          </p:cNvSpPr>
          <p:nvPr>
            <p:ph type="body" idx="1"/>
          </p:nvPr>
        </p:nvSpPr>
        <p:spPr>
          <a:xfrm>
            <a:off x="720000" y="1242425"/>
            <a:ext cx="7704000" cy="332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200"/>
            </a:lvl1pPr>
            <a:lvl2pPr marL="914400" lvl="1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8" name="Google Shape;398;p6"/>
          <p:cNvGrpSpPr/>
          <p:nvPr/>
        </p:nvGrpSpPr>
        <p:grpSpPr>
          <a:xfrm>
            <a:off x="3139285" y="-1283134"/>
            <a:ext cx="7944547" cy="2608119"/>
            <a:chOff x="3748885" y="-758409"/>
            <a:chExt cx="7944547" cy="2608119"/>
          </a:xfrm>
        </p:grpSpPr>
        <p:sp>
          <p:nvSpPr>
            <p:cNvPr id="399" name="Google Shape;399;p6"/>
            <p:cNvSpPr/>
            <p:nvPr/>
          </p:nvSpPr>
          <p:spPr>
            <a:xfrm>
              <a:off x="6227221" y="-646632"/>
              <a:ext cx="5466211" cy="1127132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6"/>
            <p:cNvSpPr/>
            <p:nvPr/>
          </p:nvSpPr>
          <p:spPr>
            <a:xfrm>
              <a:off x="5068827" y="-472864"/>
              <a:ext cx="6393739" cy="1984325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6"/>
            <p:cNvSpPr/>
            <p:nvPr/>
          </p:nvSpPr>
          <p:spPr>
            <a:xfrm>
              <a:off x="5440673" y="120784"/>
              <a:ext cx="6252400" cy="1112085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6"/>
            <p:cNvSpPr/>
            <p:nvPr/>
          </p:nvSpPr>
          <p:spPr>
            <a:xfrm>
              <a:off x="4735806" y="252861"/>
              <a:ext cx="6722117" cy="1533132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6"/>
            <p:cNvSpPr/>
            <p:nvPr/>
          </p:nvSpPr>
          <p:spPr>
            <a:xfrm>
              <a:off x="3809085" y="-758409"/>
              <a:ext cx="1679673" cy="520720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6"/>
            <p:cNvSpPr/>
            <p:nvPr/>
          </p:nvSpPr>
          <p:spPr>
            <a:xfrm>
              <a:off x="3809085" y="-49083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6"/>
            <p:cNvSpPr/>
            <p:nvPr/>
          </p:nvSpPr>
          <p:spPr>
            <a:xfrm>
              <a:off x="9826894" y="1712989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6"/>
            <p:cNvSpPr/>
            <p:nvPr/>
          </p:nvSpPr>
          <p:spPr>
            <a:xfrm>
              <a:off x="9850645" y="1736740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6"/>
            <p:cNvSpPr/>
            <p:nvPr/>
          </p:nvSpPr>
          <p:spPr>
            <a:xfrm>
              <a:off x="8592628" y="81402"/>
              <a:ext cx="89218" cy="89219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6"/>
            <p:cNvSpPr/>
            <p:nvPr/>
          </p:nvSpPr>
          <p:spPr>
            <a:xfrm>
              <a:off x="10934893" y="789187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6"/>
            <p:cNvSpPr/>
            <p:nvPr/>
          </p:nvSpPr>
          <p:spPr>
            <a:xfrm>
              <a:off x="6100372" y="-709765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6"/>
            <p:cNvSpPr/>
            <p:nvPr/>
          </p:nvSpPr>
          <p:spPr>
            <a:xfrm>
              <a:off x="6124123" y="-686014"/>
              <a:ext cx="88635" cy="89219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6"/>
            <p:cNvSpPr/>
            <p:nvPr/>
          </p:nvSpPr>
          <p:spPr>
            <a:xfrm>
              <a:off x="6720105" y="-695276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6"/>
            <p:cNvSpPr/>
            <p:nvPr/>
          </p:nvSpPr>
          <p:spPr>
            <a:xfrm>
              <a:off x="10327898" y="421401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6"/>
            <p:cNvSpPr/>
            <p:nvPr/>
          </p:nvSpPr>
          <p:spPr>
            <a:xfrm>
              <a:off x="10136748" y="1466826"/>
              <a:ext cx="70695" cy="70695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6"/>
            <p:cNvSpPr/>
            <p:nvPr/>
          </p:nvSpPr>
          <p:spPr>
            <a:xfrm>
              <a:off x="8601890" y="1192877"/>
              <a:ext cx="70695" cy="70111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6"/>
            <p:cNvSpPr/>
            <p:nvPr/>
          </p:nvSpPr>
          <p:spPr>
            <a:xfrm>
              <a:off x="7411092" y="536655"/>
              <a:ext cx="141922" cy="141339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6"/>
            <p:cNvSpPr/>
            <p:nvPr/>
          </p:nvSpPr>
          <p:spPr>
            <a:xfrm>
              <a:off x="9285340" y="1156972"/>
              <a:ext cx="141922" cy="141922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6"/>
            <p:cNvSpPr/>
            <p:nvPr/>
          </p:nvSpPr>
          <p:spPr>
            <a:xfrm>
              <a:off x="7145822" y="-69174"/>
              <a:ext cx="66051" cy="66051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6"/>
            <p:cNvSpPr/>
            <p:nvPr/>
          </p:nvSpPr>
          <p:spPr>
            <a:xfrm>
              <a:off x="7338672" y="-341397"/>
              <a:ext cx="145982" cy="146566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6"/>
            <p:cNvSpPr/>
            <p:nvPr/>
          </p:nvSpPr>
          <p:spPr>
            <a:xfrm>
              <a:off x="7364174" y="-315336"/>
              <a:ext cx="95004" cy="94446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6"/>
            <p:cNvSpPr/>
            <p:nvPr/>
          </p:nvSpPr>
          <p:spPr>
            <a:xfrm>
              <a:off x="5743599" y="-296229"/>
              <a:ext cx="107742" cy="107768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6"/>
            <p:cNvSpPr/>
            <p:nvPr/>
          </p:nvSpPr>
          <p:spPr>
            <a:xfrm>
              <a:off x="5430243" y="-29622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6"/>
            <p:cNvSpPr/>
            <p:nvPr/>
          </p:nvSpPr>
          <p:spPr>
            <a:xfrm>
              <a:off x="4743317" y="-9119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6"/>
            <p:cNvSpPr/>
            <p:nvPr/>
          </p:nvSpPr>
          <p:spPr>
            <a:xfrm>
              <a:off x="4288089" y="-539474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6"/>
            <p:cNvSpPr/>
            <p:nvPr/>
          </p:nvSpPr>
          <p:spPr>
            <a:xfrm>
              <a:off x="7000423" y="-678478"/>
              <a:ext cx="73588" cy="74146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6"/>
            <p:cNvSpPr/>
            <p:nvPr/>
          </p:nvSpPr>
          <p:spPr>
            <a:xfrm>
              <a:off x="5041600" y="-500092"/>
              <a:ext cx="74171" cy="74146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6"/>
            <p:cNvSpPr/>
            <p:nvPr/>
          </p:nvSpPr>
          <p:spPr>
            <a:xfrm>
              <a:off x="8632010" y="121240"/>
              <a:ext cx="2335337" cy="717199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6"/>
            <p:cNvSpPr/>
            <p:nvPr/>
          </p:nvSpPr>
          <p:spPr>
            <a:xfrm>
              <a:off x="7355470" y="170595"/>
              <a:ext cx="151793" cy="94446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6"/>
            <p:cNvSpPr/>
            <p:nvPr/>
          </p:nvSpPr>
          <p:spPr>
            <a:xfrm>
              <a:off x="7469581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6"/>
            <p:cNvSpPr/>
            <p:nvPr/>
          </p:nvSpPr>
          <p:spPr>
            <a:xfrm>
              <a:off x="7583109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6"/>
            <p:cNvSpPr/>
            <p:nvPr/>
          </p:nvSpPr>
          <p:spPr>
            <a:xfrm>
              <a:off x="7697195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6"/>
            <p:cNvSpPr/>
            <p:nvPr/>
          </p:nvSpPr>
          <p:spPr>
            <a:xfrm>
              <a:off x="7810723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6"/>
            <p:cNvSpPr/>
            <p:nvPr/>
          </p:nvSpPr>
          <p:spPr>
            <a:xfrm>
              <a:off x="7924251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6"/>
            <p:cNvSpPr/>
            <p:nvPr/>
          </p:nvSpPr>
          <p:spPr>
            <a:xfrm>
              <a:off x="8038337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6"/>
            <p:cNvSpPr/>
            <p:nvPr/>
          </p:nvSpPr>
          <p:spPr>
            <a:xfrm>
              <a:off x="8151864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6"/>
            <p:cNvSpPr/>
            <p:nvPr/>
          </p:nvSpPr>
          <p:spPr>
            <a:xfrm>
              <a:off x="6543445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6"/>
            <p:cNvSpPr/>
            <p:nvPr/>
          </p:nvSpPr>
          <p:spPr>
            <a:xfrm>
              <a:off x="6754286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6"/>
            <p:cNvSpPr/>
            <p:nvPr/>
          </p:nvSpPr>
          <p:spPr>
            <a:xfrm>
              <a:off x="696510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6"/>
            <p:cNvSpPr/>
            <p:nvPr/>
          </p:nvSpPr>
          <p:spPr>
            <a:xfrm>
              <a:off x="7176500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6"/>
            <p:cNvSpPr/>
            <p:nvPr/>
          </p:nvSpPr>
          <p:spPr>
            <a:xfrm>
              <a:off x="738734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6"/>
            <p:cNvSpPr/>
            <p:nvPr/>
          </p:nvSpPr>
          <p:spPr>
            <a:xfrm>
              <a:off x="7598157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6"/>
            <p:cNvSpPr/>
            <p:nvPr/>
          </p:nvSpPr>
          <p:spPr>
            <a:xfrm>
              <a:off x="3748885" y="-19798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6"/>
            <p:cNvSpPr/>
            <p:nvPr/>
          </p:nvSpPr>
          <p:spPr>
            <a:xfrm>
              <a:off x="4708100" y="215949"/>
              <a:ext cx="69046" cy="69077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3" name="Google Shape;443;p6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444" name="Google Shape;444;p6"/>
          <p:cNvGrpSpPr/>
          <p:nvPr/>
        </p:nvGrpSpPr>
        <p:grpSpPr>
          <a:xfrm flipH="1">
            <a:off x="-1056675" y="3555950"/>
            <a:ext cx="1552150" cy="3475150"/>
            <a:chOff x="327125" y="2375600"/>
            <a:chExt cx="1552150" cy="3475150"/>
          </a:xfrm>
        </p:grpSpPr>
        <p:sp>
          <p:nvSpPr>
            <p:cNvPr id="445" name="Google Shape;445;p6"/>
            <p:cNvSpPr/>
            <p:nvPr/>
          </p:nvSpPr>
          <p:spPr>
            <a:xfrm>
              <a:off x="531425" y="2394425"/>
              <a:ext cx="115850" cy="3456325"/>
            </a:xfrm>
            <a:custGeom>
              <a:avLst/>
              <a:gdLst/>
              <a:ahLst/>
              <a:cxnLst/>
              <a:rect l="l" t="t" r="r" b="b"/>
              <a:pathLst>
                <a:path w="4634" h="138253" fill="none" extrusionOk="0">
                  <a:moveTo>
                    <a:pt x="3150" y="138253"/>
                  </a:moveTo>
                  <a:lnTo>
                    <a:pt x="3150" y="54872"/>
                  </a:lnTo>
                  <a:lnTo>
                    <a:pt x="0" y="51722"/>
                  </a:lnTo>
                  <a:lnTo>
                    <a:pt x="0" y="28714"/>
                  </a:lnTo>
                  <a:lnTo>
                    <a:pt x="4634" y="24058"/>
                  </a:lnTo>
                  <a:lnTo>
                    <a:pt x="4634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6"/>
            <p:cNvSpPr/>
            <p:nvPr/>
          </p:nvSpPr>
          <p:spPr>
            <a:xfrm>
              <a:off x="627275" y="2375600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56" y="1598"/>
                    <a:pt x="1599" y="1233"/>
                    <a:pt x="1599" y="799"/>
                  </a:cubicBezTo>
                  <a:cubicBezTo>
                    <a:pt x="1599" y="365"/>
                    <a:pt x="1256" y="0"/>
                    <a:pt x="800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6"/>
            <p:cNvSpPr/>
            <p:nvPr/>
          </p:nvSpPr>
          <p:spPr>
            <a:xfrm>
              <a:off x="347100" y="2923975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6"/>
            <p:cNvSpPr/>
            <p:nvPr/>
          </p:nvSpPr>
          <p:spPr>
            <a:xfrm>
              <a:off x="327125" y="290457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800" y="0"/>
                  </a:moveTo>
                  <a:cubicBezTo>
                    <a:pt x="366" y="0"/>
                    <a:pt x="1" y="365"/>
                    <a:pt x="1" y="799"/>
                  </a:cubicBezTo>
                  <a:cubicBezTo>
                    <a:pt x="1" y="1255"/>
                    <a:pt x="366" y="1598"/>
                    <a:pt x="800" y="1598"/>
                  </a:cubicBezTo>
                  <a:cubicBezTo>
                    <a:pt x="1233" y="1598"/>
                    <a:pt x="1599" y="1255"/>
                    <a:pt x="1599" y="799"/>
                  </a:cubicBezTo>
                  <a:cubicBezTo>
                    <a:pt x="1599" y="365"/>
                    <a:pt x="1233" y="0"/>
                    <a:pt x="800" y="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6"/>
            <p:cNvSpPr/>
            <p:nvPr/>
          </p:nvSpPr>
          <p:spPr>
            <a:xfrm>
              <a:off x="347100" y="2676875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6"/>
            <p:cNvSpPr/>
            <p:nvPr/>
          </p:nvSpPr>
          <p:spPr>
            <a:xfrm>
              <a:off x="520000" y="26580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6"/>
            <p:cNvSpPr/>
            <p:nvPr/>
          </p:nvSpPr>
          <p:spPr>
            <a:xfrm>
              <a:off x="347100" y="4357400"/>
              <a:ext cx="25" cy="971225"/>
            </a:xfrm>
            <a:custGeom>
              <a:avLst/>
              <a:gdLst/>
              <a:ahLst/>
              <a:cxnLst/>
              <a:rect l="l" t="t" r="r" b="b"/>
              <a:pathLst>
                <a:path w="1" h="38849" fill="none" extrusionOk="0">
                  <a:moveTo>
                    <a:pt x="1" y="38849"/>
                  </a:move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6"/>
            <p:cNvSpPr/>
            <p:nvPr/>
          </p:nvSpPr>
          <p:spPr>
            <a:xfrm>
              <a:off x="327125" y="433855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33" y="1599"/>
                    <a:pt x="1599" y="1234"/>
                    <a:pt x="1599" y="800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6"/>
            <p:cNvSpPr/>
            <p:nvPr/>
          </p:nvSpPr>
          <p:spPr>
            <a:xfrm>
              <a:off x="690625" y="3227550"/>
              <a:ext cx="172925" cy="2083400"/>
            </a:xfrm>
            <a:custGeom>
              <a:avLst/>
              <a:gdLst/>
              <a:ahLst/>
              <a:cxnLst/>
              <a:rect l="l" t="t" r="r" b="b"/>
              <a:pathLst>
                <a:path w="6917" h="83336" fill="none" extrusionOk="0">
                  <a:moveTo>
                    <a:pt x="6917" y="83335"/>
                  </a:moveTo>
                  <a:lnTo>
                    <a:pt x="0" y="76396"/>
                  </a:lnTo>
                  <a:lnTo>
                    <a:pt x="0" y="15841"/>
                  </a:lnTo>
                  <a:lnTo>
                    <a:pt x="4954" y="10865"/>
                  </a:lnTo>
                  <a:lnTo>
                    <a:pt x="4954" y="0"/>
                  </a:lnTo>
                </a:path>
              </a:pathLst>
            </a:custGeom>
            <a:solidFill>
              <a:schemeClr val="accent1"/>
            </a:solidFill>
            <a:ln w="13125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6"/>
            <p:cNvSpPr/>
            <p:nvPr/>
          </p:nvSpPr>
          <p:spPr>
            <a:xfrm>
              <a:off x="794475" y="3208700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43"/>
                    <a:pt x="1" y="800"/>
                  </a:cubicBezTo>
                  <a:cubicBezTo>
                    <a:pt x="1" y="1234"/>
                    <a:pt x="366" y="1599"/>
                    <a:pt x="800" y="1599"/>
                  </a:cubicBezTo>
                  <a:cubicBezTo>
                    <a:pt x="1256" y="1599"/>
                    <a:pt x="1598" y="1234"/>
                    <a:pt x="1598" y="800"/>
                  </a:cubicBezTo>
                  <a:cubicBezTo>
                    <a:pt x="1598" y="343"/>
                    <a:pt x="1256" y="1"/>
                    <a:pt x="800" y="1"/>
                  </a:cubicBezTo>
                  <a:close/>
                </a:path>
              </a:pathLst>
            </a:custGeom>
            <a:solidFill>
              <a:schemeClr val="accen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6"/>
            <p:cNvSpPr/>
            <p:nvPr/>
          </p:nvSpPr>
          <p:spPr>
            <a:xfrm>
              <a:off x="776800" y="3899750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6"/>
            <p:cNvSpPr/>
            <p:nvPr/>
          </p:nvSpPr>
          <p:spPr>
            <a:xfrm>
              <a:off x="756825" y="4963400"/>
              <a:ext cx="40525" cy="39975"/>
            </a:xfrm>
            <a:custGeom>
              <a:avLst/>
              <a:gdLst/>
              <a:ahLst/>
              <a:cxnLst/>
              <a:rect l="l" t="t" r="r" b="b"/>
              <a:pathLst>
                <a:path w="1621" h="1599" extrusionOk="0">
                  <a:moveTo>
                    <a:pt x="799" y="1"/>
                  </a:moveTo>
                  <a:cubicBezTo>
                    <a:pt x="365" y="1"/>
                    <a:pt x="0" y="366"/>
                    <a:pt x="0" y="800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800"/>
                  </a:cubicBezTo>
                  <a:cubicBezTo>
                    <a:pt x="1621" y="366"/>
                    <a:pt x="1256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6"/>
            <p:cNvSpPr/>
            <p:nvPr/>
          </p:nvSpPr>
          <p:spPr>
            <a:xfrm>
              <a:off x="756825" y="3880925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6"/>
            <p:cNvSpPr/>
            <p:nvPr/>
          </p:nvSpPr>
          <p:spPr>
            <a:xfrm>
              <a:off x="861250" y="3692600"/>
              <a:ext cx="445675" cy="1618350"/>
            </a:xfrm>
            <a:custGeom>
              <a:avLst/>
              <a:gdLst/>
              <a:ahLst/>
              <a:cxnLst/>
              <a:rect l="l" t="t" r="r" b="b"/>
              <a:pathLst>
                <a:path w="17827" h="64734" fill="none" extrusionOk="0">
                  <a:moveTo>
                    <a:pt x="17827" y="64733"/>
                  </a:moveTo>
                  <a:lnTo>
                    <a:pt x="4314" y="51221"/>
                  </a:lnTo>
                  <a:lnTo>
                    <a:pt x="4314" y="28258"/>
                  </a:lnTo>
                  <a:lnTo>
                    <a:pt x="0" y="23944"/>
                  </a:lnTo>
                  <a:lnTo>
                    <a:pt x="0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6"/>
            <p:cNvSpPr/>
            <p:nvPr/>
          </p:nvSpPr>
          <p:spPr>
            <a:xfrm>
              <a:off x="841275" y="3673200"/>
              <a:ext cx="39975" cy="40550"/>
            </a:xfrm>
            <a:custGeom>
              <a:avLst/>
              <a:gdLst/>
              <a:ahLst/>
              <a:cxnLst/>
              <a:rect l="l" t="t" r="r" b="b"/>
              <a:pathLst>
                <a:path w="1599" h="1622" extrusionOk="0">
                  <a:moveTo>
                    <a:pt x="799" y="1"/>
                  </a:moveTo>
                  <a:cubicBezTo>
                    <a:pt x="343" y="1"/>
                    <a:pt x="0" y="366"/>
                    <a:pt x="0" y="800"/>
                  </a:cubicBezTo>
                  <a:cubicBezTo>
                    <a:pt x="0" y="1256"/>
                    <a:pt x="343" y="1621"/>
                    <a:pt x="799" y="1621"/>
                  </a:cubicBezTo>
                  <a:cubicBezTo>
                    <a:pt x="1233" y="1621"/>
                    <a:pt x="1598" y="1256"/>
                    <a:pt x="1598" y="800"/>
                  </a:cubicBezTo>
                  <a:cubicBezTo>
                    <a:pt x="1598" y="366"/>
                    <a:pt x="1233" y="1"/>
                    <a:pt x="799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6"/>
            <p:cNvSpPr/>
            <p:nvPr/>
          </p:nvSpPr>
          <p:spPr>
            <a:xfrm>
              <a:off x="969100" y="4182200"/>
              <a:ext cx="174625" cy="556975"/>
            </a:xfrm>
            <a:custGeom>
              <a:avLst/>
              <a:gdLst/>
              <a:ahLst/>
              <a:cxnLst/>
              <a:rect l="l" t="t" r="r" b="b"/>
              <a:pathLst>
                <a:path w="6985" h="22279" fill="none" extrusionOk="0">
                  <a:moveTo>
                    <a:pt x="0" y="22278"/>
                  </a:moveTo>
                  <a:lnTo>
                    <a:pt x="6985" y="15294"/>
                  </a:lnTo>
                  <a:lnTo>
                    <a:pt x="6985" y="1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6"/>
            <p:cNvSpPr/>
            <p:nvPr/>
          </p:nvSpPr>
          <p:spPr>
            <a:xfrm>
              <a:off x="1123725" y="4163375"/>
              <a:ext cx="39975" cy="3997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43" y="1"/>
                    <a:pt x="1" y="343"/>
                    <a:pt x="1" y="799"/>
                  </a:cubicBezTo>
                  <a:cubicBezTo>
                    <a:pt x="1" y="1233"/>
                    <a:pt x="343" y="1598"/>
                    <a:pt x="800" y="1598"/>
                  </a:cubicBezTo>
                  <a:cubicBezTo>
                    <a:pt x="1233" y="1598"/>
                    <a:pt x="1599" y="1233"/>
                    <a:pt x="1599" y="799"/>
                  </a:cubicBezTo>
                  <a:cubicBezTo>
                    <a:pt x="1599" y="343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6"/>
            <p:cNvSpPr/>
            <p:nvPr/>
          </p:nvSpPr>
          <p:spPr>
            <a:xfrm>
              <a:off x="1393075" y="4882950"/>
              <a:ext cx="25" cy="428000"/>
            </a:xfrm>
            <a:custGeom>
              <a:avLst/>
              <a:gdLst/>
              <a:ahLst/>
              <a:cxnLst/>
              <a:rect l="l" t="t" r="r" b="b"/>
              <a:pathLst>
                <a:path w="1" h="17120" fill="none" extrusionOk="0">
                  <a:moveTo>
                    <a:pt x="0" y="17119"/>
                  </a:moveTo>
                  <a:lnTo>
                    <a:pt x="0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6"/>
            <p:cNvSpPr/>
            <p:nvPr/>
          </p:nvSpPr>
          <p:spPr>
            <a:xfrm>
              <a:off x="1373100" y="4864125"/>
              <a:ext cx="39975" cy="39950"/>
            </a:xfrm>
            <a:custGeom>
              <a:avLst/>
              <a:gdLst/>
              <a:ahLst/>
              <a:cxnLst/>
              <a:rect l="l" t="t" r="r" b="b"/>
              <a:pathLst>
                <a:path w="1599" h="1598" extrusionOk="0">
                  <a:moveTo>
                    <a:pt x="799" y="0"/>
                  </a:moveTo>
                  <a:cubicBezTo>
                    <a:pt x="343" y="0"/>
                    <a:pt x="1" y="365"/>
                    <a:pt x="1" y="799"/>
                  </a:cubicBezTo>
                  <a:cubicBezTo>
                    <a:pt x="1" y="1233"/>
                    <a:pt x="343" y="1598"/>
                    <a:pt x="799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5"/>
                    <a:pt x="1233" y="0"/>
                    <a:pt x="799" y="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6"/>
            <p:cNvSpPr/>
            <p:nvPr/>
          </p:nvSpPr>
          <p:spPr>
            <a:xfrm>
              <a:off x="1714900" y="4922900"/>
              <a:ext cx="164375" cy="388050"/>
            </a:xfrm>
            <a:custGeom>
              <a:avLst/>
              <a:gdLst/>
              <a:ahLst/>
              <a:cxnLst/>
              <a:rect l="l" t="t" r="r" b="b"/>
              <a:pathLst>
                <a:path w="6575" h="15522" fill="none" extrusionOk="0">
                  <a:moveTo>
                    <a:pt x="6575" y="15521"/>
                  </a:moveTo>
                  <a:lnTo>
                    <a:pt x="6575" y="6574"/>
                  </a:lnTo>
                  <a:lnTo>
                    <a:pt x="1" y="0"/>
                  </a:lnTo>
                </a:path>
              </a:pathLst>
            </a:custGeom>
            <a:solidFill>
              <a:schemeClr val="accent2"/>
            </a:solidFill>
            <a:ln w="13125" cap="flat" cmpd="sng">
              <a:solidFill>
                <a:schemeClr val="accent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6"/>
            <p:cNvSpPr/>
            <p:nvPr/>
          </p:nvSpPr>
          <p:spPr>
            <a:xfrm>
              <a:off x="1693800" y="4903475"/>
              <a:ext cx="43950" cy="40275"/>
            </a:xfrm>
            <a:custGeom>
              <a:avLst/>
              <a:gdLst/>
              <a:ahLst/>
              <a:cxnLst/>
              <a:rect l="l" t="t" r="r" b="b"/>
              <a:pathLst>
                <a:path w="1758" h="1611" extrusionOk="0">
                  <a:moveTo>
                    <a:pt x="868" y="1"/>
                  </a:moveTo>
                  <a:cubicBezTo>
                    <a:pt x="662" y="1"/>
                    <a:pt x="457" y="92"/>
                    <a:pt x="297" y="252"/>
                  </a:cubicBezTo>
                  <a:cubicBezTo>
                    <a:pt x="0" y="549"/>
                    <a:pt x="0" y="1074"/>
                    <a:pt x="297" y="1370"/>
                  </a:cubicBezTo>
                  <a:cubicBezTo>
                    <a:pt x="457" y="1530"/>
                    <a:pt x="662" y="1610"/>
                    <a:pt x="868" y="1610"/>
                  </a:cubicBezTo>
                  <a:cubicBezTo>
                    <a:pt x="1073" y="1610"/>
                    <a:pt x="1279" y="1530"/>
                    <a:pt x="1438" y="1370"/>
                  </a:cubicBezTo>
                  <a:cubicBezTo>
                    <a:pt x="1758" y="1074"/>
                    <a:pt x="1758" y="549"/>
                    <a:pt x="1438" y="252"/>
                  </a:cubicBezTo>
                  <a:cubicBezTo>
                    <a:pt x="1279" y="92"/>
                    <a:pt x="1073" y="1"/>
                    <a:pt x="868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7" name="Google Shape;467;p7"/>
          <p:cNvGrpSpPr/>
          <p:nvPr/>
        </p:nvGrpSpPr>
        <p:grpSpPr>
          <a:xfrm rot="5400000">
            <a:off x="4458750" y="327550"/>
            <a:ext cx="40525" cy="1103625"/>
            <a:chOff x="4289175" y="3929550"/>
            <a:chExt cx="40525" cy="1103625"/>
          </a:xfrm>
        </p:grpSpPr>
        <p:sp>
          <p:nvSpPr>
            <p:cNvPr id="468" name="Google Shape;468;p7"/>
            <p:cNvSpPr/>
            <p:nvPr/>
          </p:nvSpPr>
          <p:spPr>
            <a:xfrm>
              <a:off x="4309150" y="3948375"/>
              <a:ext cx="25" cy="1084800"/>
            </a:xfrm>
            <a:custGeom>
              <a:avLst/>
              <a:gdLst/>
              <a:ahLst/>
              <a:cxnLst/>
              <a:rect l="l" t="t" r="r" b="b"/>
              <a:pathLst>
                <a:path w="1" h="43392" fill="none" extrusionOk="0">
                  <a:moveTo>
                    <a:pt x="0" y="43391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4289175" y="3929550"/>
              <a:ext cx="40525" cy="39950"/>
            </a:xfrm>
            <a:custGeom>
              <a:avLst/>
              <a:gdLst/>
              <a:ahLst/>
              <a:cxnLst/>
              <a:rect l="l" t="t" r="r" b="b"/>
              <a:pathLst>
                <a:path w="1621" h="1598" extrusionOk="0">
                  <a:moveTo>
                    <a:pt x="799" y="0"/>
                  </a:moveTo>
                  <a:cubicBezTo>
                    <a:pt x="365" y="0"/>
                    <a:pt x="0" y="342"/>
                    <a:pt x="0" y="799"/>
                  </a:cubicBezTo>
                  <a:cubicBezTo>
                    <a:pt x="0" y="1233"/>
                    <a:pt x="365" y="1598"/>
                    <a:pt x="799" y="1598"/>
                  </a:cubicBezTo>
                  <a:cubicBezTo>
                    <a:pt x="1256" y="1598"/>
                    <a:pt x="1621" y="1233"/>
                    <a:pt x="1621" y="799"/>
                  </a:cubicBezTo>
                  <a:cubicBezTo>
                    <a:pt x="1621" y="342"/>
                    <a:pt x="1256" y="0"/>
                    <a:pt x="799" y="0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0" name="Google Shape;470;p7"/>
          <p:cNvSpPr txBox="1">
            <a:spLocks noGrp="1"/>
          </p:cNvSpPr>
          <p:nvPr>
            <p:ph type="title"/>
          </p:nvPr>
        </p:nvSpPr>
        <p:spPr>
          <a:xfrm>
            <a:off x="4914300" y="1600200"/>
            <a:ext cx="3509700" cy="58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71" name="Google Shape;471;p7"/>
          <p:cNvSpPr txBox="1">
            <a:spLocks noGrp="1"/>
          </p:cNvSpPr>
          <p:nvPr>
            <p:ph type="subTitle" idx="1"/>
          </p:nvPr>
        </p:nvSpPr>
        <p:spPr>
          <a:xfrm>
            <a:off x="4914175" y="2571750"/>
            <a:ext cx="3509700" cy="1493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472" name="Google Shape;472;p7"/>
          <p:cNvGrpSpPr/>
          <p:nvPr/>
        </p:nvGrpSpPr>
        <p:grpSpPr>
          <a:xfrm>
            <a:off x="1032650" y="1735501"/>
            <a:ext cx="2458221" cy="2138575"/>
            <a:chOff x="1032650" y="1735501"/>
            <a:chExt cx="2458221" cy="2138575"/>
          </a:xfrm>
        </p:grpSpPr>
        <p:sp>
          <p:nvSpPr>
            <p:cNvPr id="473" name="Google Shape;473;p7"/>
            <p:cNvSpPr/>
            <p:nvPr/>
          </p:nvSpPr>
          <p:spPr>
            <a:xfrm>
              <a:off x="1487148" y="1877758"/>
              <a:ext cx="1854040" cy="1854040"/>
            </a:xfrm>
            <a:custGeom>
              <a:avLst/>
              <a:gdLst/>
              <a:ahLst/>
              <a:cxnLst/>
              <a:rect l="l" t="t" r="r" b="b"/>
              <a:pathLst>
                <a:path w="4813" h="4813" fill="none" extrusionOk="0">
                  <a:moveTo>
                    <a:pt x="0" y="0"/>
                  </a:moveTo>
                  <a:lnTo>
                    <a:pt x="4812" y="0"/>
                  </a:lnTo>
                  <a:lnTo>
                    <a:pt x="4812" y="4812"/>
                  </a:lnTo>
                  <a:lnTo>
                    <a:pt x="0" y="4812"/>
                  </a:lnTo>
                  <a:close/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1344890" y="1735501"/>
              <a:ext cx="2145981" cy="2138575"/>
            </a:xfrm>
            <a:custGeom>
              <a:avLst/>
              <a:gdLst/>
              <a:ahLst/>
              <a:cxnLst/>
              <a:rect l="l" t="t" r="r" b="b"/>
              <a:pathLst>
                <a:path w="7244" h="7219" fill="none" extrusionOk="0">
                  <a:moveTo>
                    <a:pt x="0" y="0"/>
                  </a:moveTo>
                  <a:lnTo>
                    <a:pt x="7243" y="0"/>
                  </a:lnTo>
                  <a:lnTo>
                    <a:pt x="7243" y="7218"/>
                  </a:lnTo>
                  <a:lnTo>
                    <a:pt x="0" y="7218"/>
                  </a:lnTo>
                  <a:close/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1114412" y="3017876"/>
              <a:ext cx="230477" cy="296"/>
            </a:xfrm>
            <a:custGeom>
              <a:avLst/>
              <a:gdLst/>
              <a:ahLst/>
              <a:cxnLst/>
              <a:rect l="l" t="t" r="r" b="b"/>
              <a:pathLst>
                <a:path w="778" h="1" fill="none" extrusionOk="0">
                  <a:moveTo>
                    <a:pt x="778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1144037" y="2439021"/>
              <a:ext cx="200852" cy="296"/>
            </a:xfrm>
            <a:custGeom>
              <a:avLst/>
              <a:gdLst/>
              <a:ahLst/>
              <a:cxnLst/>
              <a:rect l="l" t="t" r="r" b="b"/>
              <a:pathLst>
                <a:path w="678" h="1" fill="none" extrusionOk="0">
                  <a:moveTo>
                    <a:pt x="678" y="0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1032650" y="2025910"/>
              <a:ext cx="312240" cy="296"/>
            </a:xfrm>
            <a:custGeom>
              <a:avLst/>
              <a:gdLst/>
              <a:ahLst/>
              <a:cxnLst/>
              <a:rect l="l" t="t" r="r" b="b"/>
              <a:pathLst>
                <a:path w="1054" h="1" fill="none" extrusionOk="0">
                  <a:moveTo>
                    <a:pt x="1054" y="1"/>
                  </a:moveTo>
                  <a:lnTo>
                    <a:pt x="1" y="1"/>
                  </a:lnTo>
                </a:path>
              </a:pathLst>
            </a:custGeom>
            <a:noFill/>
            <a:ln w="19050" cap="rnd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8" name="Google Shape;478;p7"/>
          <p:cNvGrpSpPr/>
          <p:nvPr/>
        </p:nvGrpSpPr>
        <p:grpSpPr>
          <a:xfrm>
            <a:off x="-1358125" y="2786225"/>
            <a:ext cx="2627875" cy="269025"/>
            <a:chOff x="-1358125" y="2589925"/>
            <a:chExt cx="2627875" cy="269025"/>
          </a:xfrm>
        </p:grpSpPr>
        <p:sp>
          <p:nvSpPr>
            <p:cNvPr id="479" name="Google Shape;479;p7"/>
            <p:cNvSpPr/>
            <p:nvPr/>
          </p:nvSpPr>
          <p:spPr>
            <a:xfrm rot="5400000">
              <a:off x="-242262" y="1512438"/>
              <a:ext cx="112450" cy="2344175"/>
            </a:xfrm>
            <a:custGeom>
              <a:avLst/>
              <a:gdLst/>
              <a:ahLst/>
              <a:cxnLst/>
              <a:rect l="l" t="t" r="r" b="b"/>
              <a:pathLst>
                <a:path w="4498" h="93767" fill="none" extrusionOk="0">
                  <a:moveTo>
                    <a:pt x="4497" y="93766"/>
                  </a:moveTo>
                  <a:lnTo>
                    <a:pt x="4497" y="50855"/>
                  </a:lnTo>
                  <a:lnTo>
                    <a:pt x="1" y="46358"/>
                  </a:lnTo>
                  <a:lnTo>
                    <a:pt x="1" y="0"/>
                  </a:lnTo>
                </a:path>
              </a:pathLst>
            </a:custGeom>
            <a:noFill/>
            <a:ln w="13125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 rot="5400000">
              <a:off x="949513" y="2537563"/>
              <a:ext cx="192900" cy="374375"/>
            </a:xfrm>
            <a:custGeom>
              <a:avLst/>
              <a:gdLst/>
              <a:ahLst/>
              <a:cxnLst/>
              <a:rect l="l" t="t" r="r" b="b"/>
              <a:pathLst>
                <a:path w="7716" h="14975" fill="none" extrusionOk="0">
                  <a:moveTo>
                    <a:pt x="1" y="14974"/>
                  </a:moveTo>
                  <a:lnTo>
                    <a:pt x="7716" y="7259"/>
                  </a:lnTo>
                  <a:lnTo>
                    <a:pt x="7716" y="1"/>
                  </a:ln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miter lim="2282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 rot="5400000">
              <a:off x="1194225" y="2783425"/>
              <a:ext cx="75525" cy="7552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 rot="5400000">
              <a:off x="947950" y="2589925"/>
              <a:ext cx="75525" cy="75525"/>
            </a:xfrm>
            <a:custGeom>
              <a:avLst/>
              <a:gdLst/>
              <a:ahLst/>
              <a:cxnLst/>
              <a:rect l="l" t="t" r="r" b="b"/>
              <a:pathLst>
                <a:path w="1599" h="1599" extrusionOk="0">
                  <a:moveTo>
                    <a:pt x="800" y="1"/>
                  </a:moveTo>
                  <a:cubicBezTo>
                    <a:pt x="366" y="1"/>
                    <a:pt x="1" y="366"/>
                    <a:pt x="1" y="799"/>
                  </a:cubicBezTo>
                  <a:cubicBezTo>
                    <a:pt x="1" y="1233"/>
                    <a:pt x="366" y="1598"/>
                    <a:pt x="800" y="1598"/>
                  </a:cubicBezTo>
                  <a:cubicBezTo>
                    <a:pt x="1233" y="1598"/>
                    <a:pt x="1598" y="1233"/>
                    <a:pt x="1598" y="799"/>
                  </a:cubicBezTo>
                  <a:cubicBezTo>
                    <a:pt x="1598" y="366"/>
                    <a:pt x="1233" y="1"/>
                    <a:pt x="8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3" name="Google Shape;483;p7"/>
          <p:cNvGrpSpPr/>
          <p:nvPr/>
        </p:nvGrpSpPr>
        <p:grpSpPr>
          <a:xfrm>
            <a:off x="913631" y="-758409"/>
            <a:ext cx="10779673" cy="2852929"/>
            <a:chOff x="913631" y="-758409"/>
            <a:chExt cx="10779673" cy="2852929"/>
          </a:xfrm>
        </p:grpSpPr>
        <p:sp>
          <p:nvSpPr>
            <p:cNvPr id="484" name="Google Shape;484;p7"/>
            <p:cNvSpPr/>
            <p:nvPr/>
          </p:nvSpPr>
          <p:spPr>
            <a:xfrm>
              <a:off x="6227221" y="-646632"/>
              <a:ext cx="5466083" cy="1127132"/>
            </a:xfrm>
            <a:custGeom>
              <a:avLst/>
              <a:gdLst/>
              <a:ahLst/>
              <a:cxnLst/>
              <a:rect l="l" t="t" r="r" b="b"/>
              <a:pathLst>
                <a:path w="206136" h="44419" extrusionOk="0">
                  <a:moveTo>
                    <a:pt x="183" y="0"/>
                  </a:moveTo>
                  <a:cubicBezTo>
                    <a:pt x="91" y="0"/>
                    <a:pt x="0" y="92"/>
                    <a:pt x="0" y="206"/>
                  </a:cubicBezTo>
                  <a:cubicBezTo>
                    <a:pt x="0" y="297"/>
                    <a:pt x="91" y="388"/>
                    <a:pt x="183" y="388"/>
                  </a:cubicBezTo>
                  <a:lnTo>
                    <a:pt x="31887" y="388"/>
                  </a:lnTo>
                  <a:lnTo>
                    <a:pt x="54507" y="23031"/>
                  </a:lnTo>
                  <a:lnTo>
                    <a:pt x="101870" y="23031"/>
                  </a:lnTo>
                  <a:lnTo>
                    <a:pt x="123257" y="44418"/>
                  </a:lnTo>
                  <a:lnTo>
                    <a:pt x="205930" y="44418"/>
                  </a:lnTo>
                  <a:cubicBezTo>
                    <a:pt x="206044" y="44418"/>
                    <a:pt x="206136" y="44327"/>
                    <a:pt x="206136" y="44213"/>
                  </a:cubicBezTo>
                  <a:cubicBezTo>
                    <a:pt x="206136" y="44122"/>
                    <a:pt x="206044" y="44030"/>
                    <a:pt x="205930" y="44030"/>
                  </a:cubicBezTo>
                  <a:lnTo>
                    <a:pt x="123417" y="44030"/>
                  </a:lnTo>
                  <a:lnTo>
                    <a:pt x="102029" y="22643"/>
                  </a:lnTo>
                  <a:lnTo>
                    <a:pt x="54667" y="22643"/>
                  </a:lnTo>
                  <a:lnTo>
                    <a:pt x="3202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5068827" y="-472864"/>
              <a:ext cx="6393739" cy="1984325"/>
            </a:xfrm>
            <a:custGeom>
              <a:avLst/>
              <a:gdLst/>
              <a:ahLst/>
              <a:cxnLst/>
              <a:rect l="l" t="t" r="r" b="b"/>
              <a:pathLst>
                <a:path w="251970" h="78200" extrusionOk="0">
                  <a:moveTo>
                    <a:pt x="389" y="0"/>
                  </a:moveTo>
                  <a:cubicBezTo>
                    <a:pt x="160" y="0"/>
                    <a:pt x="1" y="183"/>
                    <a:pt x="1" y="388"/>
                  </a:cubicBezTo>
                  <a:cubicBezTo>
                    <a:pt x="1" y="593"/>
                    <a:pt x="160" y="776"/>
                    <a:pt x="389" y="776"/>
                  </a:cubicBezTo>
                  <a:lnTo>
                    <a:pt x="66217" y="776"/>
                  </a:lnTo>
                  <a:lnTo>
                    <a:pt x="89179" y="23738"/>
                  </a:lnTo>
                  <a:lnTo>
                    <a:pt x="125197" y="23738"/>
                  </a:lnTo>
                  <a:lnTo>
                    <a:pt x="179659" y="78199"/>
                  </a:lnTo>
                  <a:lnTo>
                    <a:pt x="251581" y="78199"/>
                  </a:lnTo>
                  <a:cubicBezTo>
                    <a:pt x="251787" y="78199"/>
                    <a:pt x="251969" y="78040"/>
                    <a:pt x="251969" y="77834"/>
                  </a:cubicBezTo>
                  <a:cubicBezTo>
                    <a:pt x="251969" y="77606"/>
                    <a:pt x="251787" y="77446"/>
                    <a:pt x="251581" y="77446"/>
                  </a:cubicBezTo>
                  <a:lnTo>
                    <a:pt x="179978" y="77446"/>
                  </a:lnTo>
                  <a:lnTo>
                    <a:pt x="125517" y="22962"/>
                  </a:lnTo>
                  <a:lnTo>
                    <a:pt x="89499" y="22962"/>
                  </a:lnTo>
                  <a:lnTo>
                    <a:pt x="665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5440673" y="120784"/>
              <a:ext cx="6252400" cy="1112085"/>
            </a:xfrm>
            <a:custGeom>
              <a:avLst/>
              <a:gdLst/>
              <a:ahLst/>
              <a:cxnLst/>
              <a:rect l="l" t="t" r="r" b="b"/>
              <a:pathLst>
                <a:path w="246400" h="43826" extrusionOk="0">
                  <a:moveTo>
                    <a:pt x="183" y="1"/>
                  </a:moveTo>
                  <a:cubicBezTo>
                    <a:pt x="69" y="1"/>
                    <a:pt x="0" y="92"/>
                    <a:pt x="0" y="206"/>
                  </a:cubicBezTo>
                  <a:cubicBezTo>
                    <a:pt x="0" y="298"/>
                    <a:pt x="69" y="389"/>
                    <a:pt x="183" y="389"/>
                  </a:cubicBezTo>
                  <a:lnTo>
                    <a:pt x="61286" y="389"/>
                  </a:lnTo>
                  <a:lnTo>
                    <a:pt x="104723" y="43825"/>
                  </a:lnTo>
                  <a:lnTo>
                    <a:pt x="165210" y="43825"/>
                  </a:lnTo>
                  <a:lnTo>
                    <a:pt x="207414" y="1599"/>
                  </a:lnTo>
                  <a:lnTo>
                    <a:pt x="246217" y="1599"/>
                  </a:lnTo>
                  <a:cubicBezTo>
                    <a:pt x="246308" y="1599"/>
                    <a:pt x="246400" y="1507"/>
                    <a:pt x="246400" y="1416"/>
                  </a:cubicBezTo>
                  <a:cubicBezTo>
                    <a:pt x="246400" y="1302"/>
                    <a:pt x="246308" y="1233"/>
                    <a:pt x="246217" y="1233"/>
                  </a:cubicBezTo>
                  <a:lnTo>
                    <a:pt x="207254" y="1233"/>
                  </a:lnTo>
                  <a:lnTo>
                    <a:pt x="165050" y="43437"/>
                  </a:lnTo>
                  <a:lnTo>
                    <a:pt x="104883" y="43437"/>
                  </a:lnTo>
                  <a:lnTo>
                    <a:pt x="614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4735806" y="252861"/>
              <a:ext cx="6722117" cy="1533132"/>
            </a:xfrm>
            <a:custGeom>
              <a:avLst/>
              <a:gdLst/>
              <a:ahLst/>
              <a:cxnLst/>
              <a:rect l="l" t="t" r="r" b="b"/>
              <a:pathLst>
                <a:path w="264911" h="60419" extrusionOk="0">
                  <a:moveTo>
                    <a:pt x="183" y="0"/>
                  </a:moveTo>
                  <a:cubicBezTo>
                    <a:pt x="91" y="0"/>
                    <a:pt x="0" y="69"/>
                    <a:pt x="0" y="183"/>
                  </a:cubicBezTo>
                  <a:cubicBezTo>
                    <a:pt x="0" y="297"/>
                    <a:pt x="91" y="365"/>
                    <a:pt x="183" y="365"/>
                  </a:cubicBezTo>
                  <a:lnTo>
                    <a:pt x="57177" y="365"/>
                  </a:lnTo>
                  <a:lnTo>
                    <a:pt x="70941" y="14129"/>
                  </a:lnTo>
                  <a:lnTo>
                    <a:pt x="129214" y="14129"/>
                  </a:lnTo>
                  <a:lnTo>
                    <a:pt x="175504" y="60419"/>
                  </a:lnTo>
                  <a:lnTo>
                    <a:pt x="203419" y="60419"/>
                  </a:lnTo>
                  <a:lnTo>
                    <a:pt x="232316" y="31499"/>
                  </a:lnTo>
                  <a:lnTo>
                    <a:pt x="264705" y="31499"/>
                  </a:lnTo>
                  <a:cubicBezTo>
                    <a:pt x="264819" y="31499"/>
                    <a:pt x="264911" y="31430"/>
                    <a:pt x="264911" y="31316"/>
                  </a:cubicBezTo>
                  <a:cubicBezTo>
                    <a:pt x="264911" y="31225"/>
                    <a:pt x="264819" y="31134"/>
                    <a:pt x="264705" y="31134"/>
                  </a:cubicBezTo>
                  <a:lnTo>
                    <a:pt x="232156" y="31134"/>
                  </a:lnTo>
                  <a:lnTo>
                    <a:pt x="203259" y="60031"/>
                  </a:lnTo>
                  <a:lnTo>
                    <a:pt x="175664" y="60031"/>
                  </a:lnTo>
                  <a:lnTo>
                    <a:pt x="129374" y="13764"/>
                  </a:lnTo>
                  <a:lnTo>
                    <a:pt x="71101" y="13764"/>
                  </a:lnTo>
                  <a:lnTo>
                    <a:pt x="573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3886708" y="343196"/>
              <a:ext cx="3461835" cy="538686"/>
            </a:xfrm>
            <a:custGeom>
              <a:avLst/>
              <a:gdLst/>
              <a:ahLst/>
              <a:cxnLst/>
              <a:rect l="l" t="t" r="r" b="b"/>
              <a:pathLst>
                <a:path w="136427" h="21229" extrusionOk="0">
                  <a:moveTo>
                    <a:pt x="20748" y="1"/>
                  </a:moveTo>
                  <a:lnTo>
                    <a:pt x="160" y="20589"/>
                  </a:lnTo>
                  <a:cubicBezTo>
                    <a:pt x="0" y="20726"/>
                    <a:pt x="0" y="20977"/>
                    <a:pt x="160" y="21114"/>
                  </a:cubicBezTo>
                  <a:cubicBezTo>
                    <a:pt x="228" y="21205"/>
                    <a:pt x="342" y="21228"/>
                    <a:pt x="434" y="21228"/>
                  </a:cubicBezTo>
                  <a:cubicBezTo>
                    <a:pt x="525" y="21228"/>
                    <a:pt x="616" y="21205"/>
                    <a:pt x="708" y="21114"/>
                  </a:cubicBezTo>
                  <a:lnTo>
                    <a:pt x="21045" y="777"/>
                  </a:lnTo>
                  <a:lnTo>
                    <a:pt x="85390" y="777"/>
                  </a:lnTo>
                  <a:lnTo>
                    <a:pt x="103307" y="18672"/>
                  </a:lnTo>
                  <a:lnTo>
                    <a:pt x="136039" y="18672"/>
                  </a:lnTo>
                  <a:cubicBezTo>
                    <a:pt x="136267" y="18672"/>
                    <a:pt x="136427" y="18512"/>
                    <a:pt x="136427" y="18307"/>
                  </a:cubicBezTo>
                  <a:cubicBezTo>
                    <a:pt x="136427" y="18078"/>
                    <a:pt x="136267" y="17919"/>
                    <a:pt x="136039" y="17919"/>
                  </a:cubicBezTo>
                  <a:lnTo>
                    <a:pt x="103627" y="17919"/>
                  </a:lnTo>
                  <a:lnTo>
                    <a:pt x="857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3809085" y="-758409"/>
              <a:ext cx="1679673" cy="520720"/>
            </a:xfrm>
            <a:custGeom>
              <a:avLst/>
              <a:gdLst/>
              <a:ahLst/>
              <a:cxnLst/>
              <a:rect l="l" t="t" r="r" b="b"/>
              <a:pathLst>
                <a:path w="66194" h="20521" extrusionOk="0">
                  <a:moveTo>
                    <a:pt x="183" y="0"/>
                  </a:moveTo>
                  <a:cubicBezTo>
                    <a:pt x="92" y="0"/>
                    <a:pt x="1" y="91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5245" y="388"/>
                  </a:lnTo>
                  <a:lnTo>
                    <a:pt x="45377" y="20520"/>
                  </a:lnTo>
                  <a:lnTo>
                    <a:pt x="66011" y="20520"/>
                  </a:lnTo>
                  <a:cubicBezTo>
                    <a:pt x="66103" y="20520"/>
                    <a:pt x="66194" y="20429"/>
                    <a:pt x="66194" y="20337"/>
                  </a:cubicBezTo>
                  <a:cubicBezTo>
                    <a:pt x="66194" y="20223"/>
                    <a:pt x="66103" y="20132"/>
                    <a:pt x="66011" y="20132"/>
                  </a:cubicBezTo>
                  <a:lnTo>
                    <a:pt x="45537" y="20132"/>
                  </a:lnTo>
                  <a:lnTo>
                    <a:pt x="25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3809085" y="-49083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9826894" y="1712989"/>
              <a:ext cx="136721" cy="136720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5022" y="1416"/>
                    <a:pt x="5022" y="2694"/>
                  </a:cubicBezTo>
                  <a:cubicBezTo>
                    <a:pt x="5022" y="3949"/>
                    <a:pt x="3972" y="4999"/>
                    <a:pt x="2694" y="4999"/>
                  </a:cubicBezTo>
                  <a:cubicBezTo>
                    <a:pt x="1416" y="4999"/>
                    <a:pt x="388" y="3949"/>
                    <a:pt x="388" y="2694"/>
                  </a:cubicBezTo>
                  <a:cubicBezTo>
                    <a:pt x="388" y="1416"/>
                    <a:pt x="1416" y="366"/>
                    <a:pt x="2694" y="366"/>
                  </a:cubicBezTo>
                  <a:close/>
                  <a:moveTo>
                    <a:pt x="2694" y="1"/>
                  </a:moveTo>
                  <a:cubicBezTo>
                    <a:pt x="1210" y="1"/>
                    <a:pt x="0" y="1187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187"/>
                    <a:pt x="4177" y="1"/>
                    <a:pt x="26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9850645" y="1736740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58"/>
                  </a:cubicBezTo>
                  <a:cubicBezTo>
                    <a:pt x="0" y="2717"/>
                    <a:pt x="799" y="3493"/>
                    <a:pt x="1758" y="3493"/>
                  </a:cubicBezTo>
                  <a:cubicBezTo>
                    <a:pt x="2739" y="3493"/>
                    <a:pt x="3515" y="2717"/>
                    <a:pt x="3515" y="1758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8592628" y="81402"/>
              <a:ext cx="89218" cy="89219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7" y="1"/>
                    <a:pt x="1" y="777"/>
                    <a:pt x="1" y="1758"/>
                  </a:cubicBezTo>
                  <a:cubicBezTo>
                    <a:pt x="1" y="2717"/>
                    <a:pt x="777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10934893" y="789187"/>
              <a:ext cx="89218" cy="88635"/>
            </a:xfrm>
            <a:custGeom>
              <a:avLst/>
              <a:gdLst/>
              <a:ahLst/>
              <a:cxnLst/>
              <a:rect l="l" t="t" r="r" b="b"/>
              <a:pathLst>
                <a:path w="3516" h="3493" extrusionOk="0">
                  <a:moveTo>
                    <a:pt x="1758" y="0"/>
                  </a:moveTo>
                  <a:cubicBezTo>
                    <a:pt x="799" y="0"/>
                    <a:pt x="0" y="776"/>
                    <a:pt x="0" y="1735"/>
                  </a:cubicBezTo>
                  <a:cubicBezTo>
                    <a:pt x="0" y="2716"/>
                    <a:pt x="799" y="3493"/>
                    <a:pt x="1758" y="3493"/>
                  </a:cubicBezTo>
                  <a:cubicBezTo>
                    <a:pt x="2739" y="3493"/>
                    <a:pt x="3515" y="2716"/>
                    <a:pt x="3515" y="1735"/>
                  </a:cubicBezTo>
                  <a:cubicBezTo>
                    <a:pt x="3515" y="776"/>
                    <a:pt x="2739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7339839" y="740517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89"/>
                  </a:moveTo>
                  <a:cubicBezTo>
                    <a:pt x="3972" y="389"/>
                    <a:pt x="4999" y="1416"/>
                    <a:pt x="4999" y="2694"/>
                  </a:cubicBezTo>
                  <a:cubicBezTo>
                    <a:pt x="4999" y="3973"/>
                    <a:pt x="3972" y="5000"/>
                    <a:pt x="2694" y="5000"/>
                  </a:cubicBezTo>
                  <a:cubicBezTo>
                    <a:pt x="1416" y="5000"/>
                    <a:pt x="389" y="3973"/>
                    <a:pt x="389" y="2694"/>
                  </a:cubicBezTo>
                  <a:cubicBezTo>
                    <a:pt x="389" y="1416"/>
                    <a:pt x="1416" y="389"/>
                    <a:pt x="2694" y="389"/>
                  </a:cubicBezTo>
                  <a:close/>
                  <a:moveTo>
                    <a:pt x="2694" y="1"/>
                  </a:moveTo>
                  <a:cubicBezTo>
                    <a:pt x="1210" y="1"/>
                    <a:pt x="1" y="1211"/>
                    <a:pt x="1" y="2694"/>
                  </a:cubicBezTo>
                  <a:cubicBezTo>
                    <a:pt x="1" y="4178"/>
                    <a:pt x="1210" y="5388"/>
                    <a:pt x="2694" y="5388"/>
                  </a:cubicBezTo>
                  <a:cubicBezTo>
                    <a:pt x="4178" y="5388"/>
                    <a:pt x="5387" y="4178"/>
                    <a:pt x="5387" y="2694"/>
                  </a:cubicBezTo>
                  <a:cubicBezTo>
                    <a:pt x="5387" y="1211"/>
                    <a:pt x="4178" y="1"/>
                    <a:pt x="26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7363590" y="764268"/>
              <a:ext cx="89218" cy="89218"/>
            </a:xfrm>
            <a:custGeom>
              <a:avLst/>
              <a:gdLst/>
              <a:ahLst/>
              <a:cxnLst/>
              <a:rect l="l" t="t" r="r" b="b"/>
              <a:pathLst>
                <a:path w="3516" h="3516" extrusionOk="0">
                  <a:moveTo>
                    <a:pt x="1758" y="1"/>
                  </a:moveTo>
                  <a:cubicBezTo>
                    <a:pt x="776" y="1"/>
                    <a:pt x="0" y="777"/>
                    <a:pt x="0" y="1758"/>
                  </a:cubicBezTo>
                  <a:cubicBezTo>
                    <a:pt x="0" y="2717"/>
                    <a:pt x="776" y="3516"/>
                    <a:pt x="1758" y="3516"/>
                  </a:cubicBezTo>
                  <a:cubicBezTo>
                    <a:pt x="2717" y="3516"/>
                    <a:pt x="3516" y="2717"/>
                    <a:pt x="3516" y="1758"/>
                  </a:cubicBezTo>
                  <a:cubicBezTo>
                    <a:pt x="3516" y="777"/>
                    <a:pt x="2717" y="1"/>
                    <a:pt x="17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6100372" y="-709765"/>
              <a:ext cx="136721" cy="136721"/>
            </a:xfrm>
            <a:custGeom>
              <a:avLst/>
              <a:gdLst/>
              <a:ahLst/>
              <a:cxnLst/>
              <a:rect l="l" t="t" r="r" b="b"/>
              <a:pathLst>
                <a:path w="5388" h="5388" extrusionOk="0">
                  <a:moveTo>
                    <a:pt x="2694" y="366"/>
                  </a:moveTo>
                  <a:cubicBezTo>
                    <a:pt x="3972" y="366"/>
                    <a:pt x="4999" y="1416"/>
                    <a:pt x="4999" y="2694"/>
                  </a:cubicBezTo>
                  <a:cubicBezTo>
                    <a:pt x="4999" y="3972"/>
                    <a:pt x="3972" y="4999"/>
                    <a:pt x="2694" y="4999"/>
                  </a:cubicBezTo>
                  <a:cubicBezTo>
                    <a:pt x="1416" y="4999"/>
                    <a:pt x="366" y="3972"/>
                    <a:pt x="366" y="2694"/>
                  </a:cubicBezTo>
                  <a:cubicBezTo>
                    <a:pt x="366" y="1416"/>
                    <a:pt x="1416" y="366"/>
                    <a:pt x="2694" y="366"/>
                  </a:cubicBezTo>
                  <a:close/>
                  <a:moveTo>
                    <a:pt x="2694" y="0"/>
                  </a:moveTo>
                  <a:cubicBezTo>
                    <a:pt x="1210" y="0"/>
                    <a:pt x="0" y="1210"/>
                    <a:pt x="0" y="2694"/>
                  </a:cubicBezTo>
                  <a:cubicBezTo>
                    <a:pt x="0" y="4178"/>
                    <a:pt x="1210" y="5387"/>
                    <a:pt x="2694" y="5387"/>
                  </a:cubicBezTo>
                  <a:cubicBezTo>
                    <a:pt x="4177" y="5387"/>
                    <a:pt x="5387" y="4178"/>
                    <a:pt x="5387" y="2694"/>
                  </a:cubicBezTo>
                  <a:cubicBezTo>
                    <a:pt x="5387" y="1210"/>
                    <a:pt x="4177" y="0"/>
                    <a:pt x="26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6124123" y="-686014"/>
              <a:ext cx="88635" cy="89218"/>
            </a:xfrm>
            <a:custGeom>
              <a:avLst/>
              <a:gdLst/>
              <a:ahLst/>
              <a:cxnLst/>
              <a:rect l="l" t="t" r="r" b="b"/>
              <a:pathLst>
                <a:path w="3493" h="3516" extrusionOk="0">
                  <a:moveTo>
                    <a:pt x="1758" y="0"/>
                  </a:moveTo>
                  <a:cubicBezTo>
                    <a:pt x="776" y="0"/>
                    <a:pt x="0" y="776"/>
                    <a:pt x="0" y="1758"/>
                  </a:cubicBezTo>
                  <a:cubicBezTo>
                    <a:pt x="0" y="2717"/>
                    <a:pt x="776" y="3515"/>
                    <a:pt x="1758" y="3515"/>
                  </a:cubicBezTo>
                  <a:cubicBezTo>
                    <a:pt x="2716" y="3515"/>
                    <a:pt x="3493" y="2717"/>
                    <a:pt x="3493" y="1758"/>
                  </a:cubicBezTo>
                  <a:cubicBezTo>
                    <a:pt x="3493" y="776"/>
                    <a:pt x="2716" y="0"/>
                    <a:pt x="17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6720105" y="-695276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310" y="4246"/>
                    <a:pt x="4246" y="3287"/>
                    <a:pt x="4246" y="2123"/>
                  </a:cubicBezTo>
                  <a:cubicBezTo>
                    <a:pt x="4246" y="936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10327898" y="421401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59"/>
                    <a:pt x="0" y="2123"/>
                  </a:cubicBezTo>
                  <a:cubicBezTo>
                    <a:pt x="0" y="3310"/>
                    <a:pt x="959" y="4246"/>
                    <a:pt x="2123" y="4246"/>
                  </a:cubicBezTo>
                  <a:cubicBezTo>
                    <a:pt x="3310" y="4246"/>
                    <a:pt x="4246" y="3310"/>
                    <a:pt x="4246" y="2123"/>
                  </a:cubicBezTo>
                  <a:cubicBezTo>
                    <a:pt x="4246" y="959"/>
                    <a:pt x="3310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10136748" y="1466826"/>
              <a:ext cx="70695" cy="70695"/>
            </a:xfrm>
            <a:custGeom>
              <a:avLst/>
              <a:gdLst/>
              <a:ahLst/>
              <a:cxnLst/>
              <a:rect l="l" t="t" r="r" b="b"/>
              <a:pathLst>
                <a:path w="2786" h="2786" extrusionOk="0">
                  <a:moveTo>
                    <a:pt x="1393" y="1"/>
                  </a:moveTo>
                  <a:cubicBezTo>
                    <a:pt x="617" y="1"/>
                    <a:pt x="1" y="617"/>
                    <a:pt x="1" y="1393"/>
                  </a:cubicBezTo>
                  <a:cubicBezTo>
                    <a:pt x="1" y="2146"/>
                    <a:pt x="617" y="2786"/>
                    <a:pt x="1393" y="2786"/>
                  </a:cubicBezTo>
                  <a:cubicBezTo>
                    <a:pt x="2169" y="2786"/>
                    <a:pt x="2786" y="2146"/>
                    <a:pt x="2786" y="1393"/>
                  </a:cubicBezTo>
                  <a:cubicBezTo>
                    <a:pt x="2786" y="617"/>
                    <a:pt x="2169" y="1"/>
                    <a:pt x="13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8601890" y="1192877"/>
              <a:ext cx="70695" cy="70111"/>
            </a:xfrm>
            <a:custGeom>
              <a:avLst/>
              <a:gdLst/>
              <a:ahLst/>
              <a:cxnLst/>
              <a:rect l="l" t="t" r="r" b="b"/>
              <a:pathLst>
                <a:path w="2786" h="2763" extrusionOk="0">
                  <a:moveTo>
                    <a:pt x="1393" y="0"/>
                  </a:moveTo>
                  <a:cubicBezTo>
                    <a:pt x="617" y="0"/>
                    <a:pt x="1" y="617"/>
                    <a:pt x="1" y="1393"/>
                  </a:cubicBezTo>
                  <a:cubicBezTo>
                    <a:pt x="1" y="2146"/>
                    <a:pt x="617" y="2762"/>
                    <a:pt x="1393" y="2762"/>
                  </a:cubicBezTo>
                  <a:cubicBezTo>
                    <a:pt x="2169" y="2762"/>
                    <a:pt x="2786" y="2146"/>
                    <a:pt x="2786" y="1393"/>
                  </a:cubicBezTo>
                  <a:cubicBezTo>
                    <a:pt x="2786" y="617"/>
                    <a:pt x="2169" y="0"/>
                    <a:pt x="1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7411092" y="536655"/>
              <a:ext cx="141922" cy="141339"/>
            </a:xfrm>
            <a:custGeom>
              <a:avLst/>
              <a:gdLst/>
              <a:ahLst/>
              <a:cxnLst/>
              <a:rect l="l" t="t" r="r" b="b"/>
              <a:pathLst>
                <a:path w="5593" h="5570" extrusionOk="0">
                  <a:moveTo>
                    <a:pt x="2808" y="0"/>
                  </a:moveTo>
                  <a:cubicBezTo>
                    <a:pt x="1255" y="0"/>
                    <a:pt x="0" y="1233"/>
                    <a:pt x="0" y="2785"/>
                  </a:cubicBezTo>
                  <a:cubicBezTo>
                    <a:pt x="0" y="4314"/>
                    <a:pt x="1255" y="5570"/>
                    <a:pt x="2808" y="5570"/>
                  </a:cubicBezTo>
                  <a:cubicBezTo>
                    <a:pt x="4337" y="5570"/>
                    <a:pt x="5592" y="4314"/>
                    <a:pt x="5592" y="2785"/>
                  </a:cubicBezTo>
                  <a:cubicBezTo>
                    <a:pt x="5592" y="1233"/>
                    <a:pt x="4337" y="0"/>
                    <a:pt x="28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9285340" y="1156972"/>
              <a:ext cx="141922" cy="141922"/>
            </a:xfrm>
            <a:custGeom>
              <a:avLst/>
              <a:gdLst/>
              <a:ahLst/>
              <a:cxnLst/>
              <a:rect l="l" t="t" r="r" b="b"/>
              <a:pathLst>
                <a:path w="5593" h="5593" extrusionOk="0">
                  <a:moveTo>
                    <a:pt x="2785" y="0"/>
                  </a:moveTo>
                  <a:cubicBezTo>
                    <a:pt x="1256" y="0"/>
                    <a:pt x="1" y="1256"/>
                    <a:pt x="1" y="2808"/>
                  </a:cubicBezTo>
                  <a:cubicBezTo>
                    <a:pt x="1" y="4337"/>
                    <a:pt x="1256" y="5592"/>
                    <a:pt x="2785" y="5592"/>
                  </a:cubicBezTo>
                  <a:cubicBezTo>
                    <a:pt x="4338" y="5592"/>
                    <a:pt x="5593" y="4337"/>
                    <a:pt x="5593" y="2808"/>
                  </a:cubicBezTo>
                  <a:cubicBezTo>
                    <a:pt x="5593" y="1256"/>
                    <a:pt x="4338" y="0"/>
                    <a:pt x="27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7145822" y="-69174"/>
              <a:ext cx="66051" cy="66051"/>
            </a:xfrm>
            <a:custGeom>
              <a:avLst/>
              <a:gdLst/>
              <a:ahLst/>
              <a:cxnLst/>
              <a:rect l="l" t="t" r="r" b="b"/>
              <a:pathLst>
                <a:path w="2603" h="2603" extrusionOk="0">
                  <a:moveTo>
                    <a:pt x="1301" y="0"/>
                  </a:moveTo>
                  <a:cubicBezTo>
                    <a:pt x="594" y="0"/>
                    <a:pt x="0" y="571"/>
                    <a:pt x="0" y="1301"/>
                  </a:cubicBezTo>
                  <a:cubicBezTo>
                    <a:pt x="0" y="2009"/>
                    <a:pt x="594" y="2602"/>
                    <a:pt x="1301" y="2602"/>
                  </a:cubicBezTo>
                  <a:cubicBezTo>
                    <a:pt x="2009" y="2602"/>
                    <a:pt x="2602" y="2009"/>
                    <a:pt x="2602" y="1301"/>
                  </a:cubicBezTo>
                  <a:cubicBezTo>
                    <a:pt x="2602" y="571"/>
                    <a:pt x="2009" y="0"/>
                    <a:pt x="13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7338672" y="-341397"/>
              <a:ext cx="145982" cy="146566"/>
            </a:xfrm>
            <a:custGeom>
              <a:avLst/>
              <a:gdLst/>
              <a:ahLst/>
              <a:cxnLst/>
              <a:rect l="l" t="t" r="r" b="b"/>
              <a:pathLst>
                <a:path w="5753" h="5776" extrusionOk="0">
                  <a:moveTo>
                    <a:pt x="2877" y="388"/>
                  </a:moveTo>
                  <a:cubicBezTo>
                    <a:pt x="4246" y="388"/>
                    <a:pt x="5388" y="1507"/>
                    <a:pt x="5388" y="2899"/>
                  </a:cubicBezTo>
                  <a:cubicBezTo>
                    <a:pt x="5388" y="4269"/>
                    <a:pt x="4246" y="5410"/>
                    <a:pt x="2877" y="5410"/>
                  </a:cubicBezTo>
                  <a:cubicBezTo>
                    <a:pt x="1485" y="5410"/>
                    <a:pt x="366" y="4269"/>
                    <a:pt x="366" y="2899"/>
                  </a:cubicBezTo>
                  <a:cubicBezTo>
                    <a:pt x="366" y="1507"/>
                    <a:pt x="1485" y="388"/>
                    <a:pt x="2877" y="388"/>
                  </a:cubicBezTo>
                  <a:close/>
                  <a:moveTo>
                    <a:pt x="2877" y="0"/>
                  </a:moveTo>
                  <a:cubicBezTo>
                    <a:pt x="1279" y="0"/>
                    <a:pt x="1" y="1301"/>
                    <a:pt x="1" y="2899"/>
                  </a:cubicBezTo>
                  <a:cubicBezTo>
                    <a:pt x="1" y="4497"/>
                    <a:pt x="1279" y="5775"/>
                    <a:pt x="2877" y="5775"/>
                  </a:cubicBezTo>
                  <a:cubicBezTo>
                    <a:pt x="4475" y="5775"/>
                    <a:pt x="5753" y="4497"/>
                    <a:pt x="5753" y="2899"/>
                  </a:cubicBezTo>
                  <a:cubicBezTo>
                    <a:pt x="5753" y="1301"/>
                    <a:pt x="4475" y="0"/>
                    <a:pt x="28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7364174" y="-315336"/>
              <a:ext cx="95004" cy="94446"/>
            </a:xfrm>
            <a:custGeom>
              <a:avLst/>
              <a:gdLst/>
              <a:ahLst/>
              <a:cxnLst/>
              <a:rect l="l" t="t" r="r" b="b"/>
              <a:pathLst>
                <a:path w="3744" h="3722" extrusionOk="0">
                  <a:moveTo>
                    <a:pt x="1872" y="0"/>
                  </a:moveTo>
                  <a:cubicBezTo>
                    <a:pt x="845" y="0"/>
                    <a:pt x="0" y="845"/>
                    <a:pt x="0" y="1872"/>
                  </a:cubicBezTo>
                  <a:cubicBezTo>
                    <a:pt x="0" y="2899"/>
                    <a:pt x="845" y="3721"/>
                    <a:pt x="1872" y="3721"/>
                  </a:cubicBezTo>
                  <a:cubicBezTo>
                    <a:pt x="2899" y="3721"/>
                    <a:pt x="3744" y="2899"/>
                    <a:pt x="3744" y="1872"/>
                  </a:cubicBezTo>
                  <a:cubicBezTo>
                    <a:pt x="3744" y="845"/>
                    <a:pt x="2899" y="0"/>
                    <a:pt x="18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5743599" y="-296229"/>
              <a:ext cx="107742" cy="107768"/>
            </a:xfrm>
            <a:custGeom>
              <a:avLst/>
              <a:gdLst/>
              <a:ahLst/>
              <a:cxnLst/>
              <a:rect l="l" t="t" r="r" b="b"/>
              <a:pathLst>
                <a:path w="4246" h="4247" extrusionOk="0">
                  <a:moveTo>
                    <a:pt x="2123" y="1"/>
                  </a:moveTo>
                  <a:cubicBezTo>
                    <a:pt x="959" y="1"/>
                    <a:pt x="0" y="937"/>
                    <a:pt x="0" y="2123"/>
                  </a:cubicBezTo>
                  <a:cubicBezTo>
                    <a:pt x="0" y="3288"/>
                    <a:pt x="959" y="4246"/>
                    <a:pt x="2123" y="4246"/>
                  </a:cubicBezTo>
                  <a:cubicBezTo>
                    <a:pt x="3310" y="4246"/>
                    <a:pt x="4246" y="3288"/>
                    <a:pt x="4246" y="2123"/>
                  </a:cubicBezTo>
                  <a:cubicBezTo>
                    <a:pt x="4246" y="937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5430243" y="-29622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36" y="1"/>
                    <a:pt x="1" y="937"/>
                    <a:pt x="1" y="2123"/>
                  </a:cubicBezTo>
                  <a:cubicBezTo>
                    <a:pt x="1" y="3288"/>
                    <a:pt x="936" y="4246"/>
                    <a:pt x="2123" y="4246"/>
                  </a:cubicBezTo>
                  <a:cubicBezTo>
                    <a:pt x="3287" y="4246"/>
                    <a:pt x="4246" y="3288"/>
                    <a:pt x="4246" y="2123"/>
                  </a:cubicBezTo>
                  <a:cubicBezTo>
                    <a:pt x="4246" y="937"/>
                    <a:pt x="3287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4743317" y="-91199"/>
              <a:ext cx="107768" cy="107768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4288089" y="-539474"/>
              <a:ext cx="107742" cy="107742"/>
            </a:xfrm>
            <a:custGeom>
              <a:avLst/>
              <a:gdLst/>
              <a:ahLst/>
              <a:cxnLst/>
              <a:rect l="l" t="t" r="r" b="b"/>
              <a:pathLst>
                <a:path w="4246" h="4246" extrusionOk="0">
                  <a:moveTo>
                    <a:pt x="2123" y="0"/>
                  </a:moveTo>
                  <a:cubicBezTo>
                    <a:pt x="959" y="0"/>
                    <a:pt x="0" y="936"/>
                    <a:pt x="0" y="2123"/>
                  </a:cubicBezTo>
                  <a:cubicBezTo>
                    <a:pt x="0" y="3287"/>
                    <a:pt x="959" y="4246"/>
                    <a:pt x="2123" y="4246"/>
                  </a:cubicBezTo>
                  <a:cubicBezTo>
                    <a:pt x="3287" y="4246"/>
                    <a:pt x="4246" y="3287"/>
                    <a:pt x="4246" y="2123"/>
                  </a:cubicBezTo>
                  <a:cubicBezTo>
                    <a:pt x="4246" y="936"/>
                    <a:pt x="3287" y="0"/>
                    <a:pt x="21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7000423" y="-678478"/>
              <a:ext cx="73588" cy="74146"/>
            </a:xfrm>
            <a:custGeom>
              <a:avLst/>
              <a:gdLst/>
              <a:ahLst/>
              <a:cxnLst/>
              <a:rect l="l" t="t" r="r" b="b"/>
              <a:pathLst>
                <a:path w="2900" h="2922" extrusionOk="0">
                  <a:moveTo>
                    <a:pt x="1462" y="0"/>
                  </a:moveTo>
                  <a:cubicBezTo>
                    <a:pt x="640" y="0"/>
                    <a:pt x="1" y="639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1" y="2922"/>
                    <a:pt x="2900" y="2260"/>
                    <a:pt x="2900" y="1461"/>
                  </a:cubicBezTo>
                  <a:cubicBezTo>
                    <a:pt x="2900" y="639"/>
                    <a:pt x="2261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5041600" y="-500092"/>
              <a:ext cx="74171" cy="74146"/>
            </a:xfrm>
            <a:custGeom>
              <a:avLst/>
              <a:gdLst/>
              <a:ahLst/>
              <a:cxnLst/>
              <a:rect l="l" t="t" r="r" b="b"/>
              <a:pathLst>
                <a:path w="2923" h="2922" extrusionOk="0">
                  <a:moveTo>
                    <a:pt x="1462" y="0"/>
                  </a:moveTo>
                  <a:cubicBezTo>
                    <a:pt x="640" y="0"/>
                    <a:pt x="1" y="662"/>
                    <a:pt x="1" y="1461"/>
                  </a:cubicBezTo>
                  <a:cubicBezTo>
                    <a:pt x="1" y="2260"/>
                    <a:pt x="640" y="2922"/>
                    <a:pt x="1462" y="2922"/>
                  </a:cubicBezTo>
                  <a:cubicBezTo>
                    <a:pt x="2260" y="2922"/>
                    <a:pt x="2922" y="2260"/>
                    <a:pt x="2922" y="1461"/>
                  </a:cubicBezTo>
                  <a:cubicBezTo>
                    <a:pt x="2922" y="662"/>
                    <a:pt x="2260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8632010" y="121240"/>
              <a:ext cx="2335337" cy="717199"/>
            </a:xfrm>
            <a:custGeom>
              <a:avLst/>
              <a:gdLst/>
              <a:ahLst/>
              <a:cxnLst/>
              <a:rect l="l" t="t" r="r" b="b"/>
              <a:pathLst>
                <a:path w="92033" h="28264" extrusionOk="0">
                  <a:moveTo>
                    <a:pt x="206" y="0"/>
                  </a:moveTo>
                  <a:cubicBezTo>
                    <a:pt x="155" y="0"/>
                    <a:pt x="104" y="17"/>
                    <a:pt x="69" y="51"/>
                  </a:cubicBezTo>
                  <a:cubicBezTo>
                    <a:pt x="1" y="120"/>
                    <a:pt x="1" y="234"/>
                    <a:pt x="69" y="325"/>
                  </a:cubicBezTo>
                  <a:lnTo>
                    <a:pt x="28007" y="28263"/>
                  </a:lnTo>
                  <a:lnTo>
                    <a:pt x="91850" y="28263"/>
                  </a:lnTo>
                  <a:cubicBezTo>
                    <a:pt x="91941" y="28263"/>
                    <a:pt x="92032" y="28172"/>
                    <a:pt x="92032" y="28058"/>
                  </a:cubicBezTo>
                  <a:cubicBezTo>
                    <a:pt x="92032" y="27967"/>
                    <a:pt x="91941" y="27875"/>
                    <a:pt x="91850" y="27875"/>
                  </a:cubicBezTo>
                  <a:lnTo>
                    <a:pt x="28167" y="27875"/>
                  </a:lnTo>
                  <a:lnTo>
                    <a:pt x="343" y="51"/>
                  </a:lnTo>
                  <a:cubicBezTo>
                    <a:pt x="309" y="17"/>
                    <a:pt x="258" y="0"/>
                    <a:pt x="2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7355470" y="170595"/>
              <a:ext cx="151793" cy="94446"/>
            </a:xfrm>
            <a:custGeom>
              <a:avLst/>
              <a:gdLst/>
              <a:ahLst/>
              <a:cxnLst/>
              <a:rect l="l" t="t" r="r" b="b"/>
              <a:pathLst>
                <a:path w="5982" h="3722" extrusionOk="0">
                  <a:moveTo>
                    <a:pt x="1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7469581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7583109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584" y="3721"/>
                  </a:lnTo>
                  <a:lnTo>
                    <a:pt x="5980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7697195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7810723" y="170595"/>
              <a:ext cx="151184" cy="94446"/>
            </a:xfrm>
            <a:custGeom>
              <a:avLst/>
              <a:gdLst/>
              <a:ahLst/>
              <a:cxnLst/>
              <a:rect l="l" t="t" r="r" b="b"/>
              <a:pathLst>
                <a:path w="5958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7924251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0" y="1"/>
                  </a:moveTo>
                  <a:lnTo>
                    <a:pt x="3607" y="3721"/>
                  </a:lnTo>
                  <a:lnTo>
                    <a:pt x="5981" y="3721"/>
                  </a:lnTo>
                  <a:lnTo>
                    <a:pt x="2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8038337" y="170595"/>
              <a:ext cx="151210" cy="94446"/>
            </a:xfrm>
            <a:custGeom>
              <a:avLst/>
              <a:gdLst/>
              <a:ahLst/>
              <a:cxnLst/>
              <a:rect l="l" t="t" r="r" b="b"/>
              <a:pathLst>
                <a:path w="5959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58" y="3721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8151864" y="170595"/>
              <a:ext cx="151768" cy="94446"/>
            </a:xfrm>
            <a:custGeom>
              <a:avLst/>
              <a:gdLst/>
              <a:ahLst/>
              <a:cxnLst/>
              <a:rect l="l" t="t" r="r" b="b"/>
              <a:pathLst>
                <a:path w="5981" h="3722" extrusionOk="0">
                  <a:moveTo>
                    <a:pt x="1" y="1"/>
                  </a:moveTo>
                  <a:lnTo>
                    <a:pt x="3584" y="3721"/>
                  </a:lnTo>
                  <a:lnTo>
                    <a:pt x="5981" y="3721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6543445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6754286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0" y="6916"/>
                  </a:lnTo>
                  <a:lnTo>
                    <a:pt x="44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696510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2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7176500" y="958895"/>
              <a:ext cx="280952" cy="175519"/>
            </a:xfrm>
            <a:custGeom>
              <a:avLst/>
              <a:gdLst/>
              <a:ahLst/>
              <a:cxnLst/>
              <a:rect l="l" t="t" r="r" b="b"/>
              <a:pathLst>
                <a:path w="11072" h="6917" extrusionOk="0">
                  <a:moveTo>
                    <a:pt x="1" y="0"/>
                  </a:moveTo>
                  <a:lnTo>
                    <a:pt x="6643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7387341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0" y="0"/>
                  </a:moveTo>
                  <a:lnTo>
                    <a:pt x="6665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7598157" y="958895"/>
              <a:ext cx="280927" cy="175519"/>
            </a:xfrm>
            <a:custGeom>
              <a:avLst/>
              <a:gdLst/>
              <a:ahLst/>
              <a:cxnLst/>
              <a:rect l="l" t="t" r="r" b="b"/>
              <a:pathLst>
                <a:path w="11071" h="6917" extrusionOk="0">
                  <a:moveTo>
                    <a:pt x="1" y="0"/>
                  </a:moveTo>
                  <a:lnTo>
                    <a:pt x="6666" y="6916"/>
                  </a:lnTo>
                  <a:lnTo>
                    <a:pt x="11071" y="6916"/>
                  </a:lnTo>
                  <a:lnTo>
                    <a:pt x="44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29" name="Google Shape;529;p7"/>
            <p:cNvCxnSpPr/>
            <p:nvPr/>
          </p:nvCxnSpPr>
          <p:spPr>
            <a:xfrm rot="10800000">
              <a:off x="1697950" y="877825"/>
              <a:ext cx="22332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530" name="Google Shape;530;p7"/>
            <p:cNvSpPr/>
            <p:nvPr/>
          </p:nvSpPr>
          <p:spPr>
            <a:xfrm>
              <a:off x="3748885" y="-197980"/>
              <a:ext cx="993913" cy="458755"/>
            </a:xfrm>
            <a:custGeom>
              <a:avLst/>
              <a:gdLst/>
              <a:ahLst/>
              <a:cxnLst/>
              <a:rect l="l" t="t" r="r" b="b"/>
              <a:pathLst>
                <a:path w="39169" h="18079" extrusionOk="0">
                  <a:moveTo>
                    <a:pt x="183" y="0"/>
                  </a:moveTo>
                  <a:cubicBezTo>
                    <a:pt x="92" y="0"/>
                    <a:pt x="1" y="92"/>
                    <a:pt x="1" y="206"/>
                  </a:cubicBezTo>
                  <a:cubicBezTo>
                    <a:pt x="1" y="297"/>
                    <a:pt x="92" y="388"/>
                    <a:pt x="183" y="388"/>
                  </a:cubicBezTo>
                  <a:lnTo>
                    <a:pt x="21182" y="388"/>
                  </a:lnTo>
                  <a:lnTo>
                    <a:pt x="38826" y="18010"/>
                  </a:lnTo>
                  <a:cubicBezTo>
                    <a:pt x="38849" y="18055"/>
                    <a:pt x="38895" y="18078"/>
                    <a:pt x="38940" y="18078"/>
                  </a:cubicBezTo>
                  <a:cubicBezTo>
                    <a:pt x="39009" y="18078"/>
                    <a:pt x="39055" y="18055"/>
                    <a:pt x="39077" y="18010"/>
                  </a:cubicBezTo>
                  <a:cubicBezTo>
                    <a:pt x="39169" y="17941"/>
                    <a:pt x="39169" y="17827"/>
                    <a:pt x="39077" y="17736"/>
                  </a:cubicBezTo>
                  <a:lnTo>
                    <a:pt x="213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4708100" y="215949"/>
              <a:ext cx="69046" cy="69077"/>
            </a:xfrm>
            <a:custGeom>
              <a:avLst/>
              <a:gdLst/>
              <a:ahLst/>
              <a:cxnLst/>
              <a:rect l="l" t="t" r="r" b="b"/>
              <a:pathLst>
                <a:path w="4247" h="4247" extrusionOk="0">
                  <a:moveTo>
                    <a:pt x="2123" y="1"/>
                  </a:moveTo>
                  <a:cubicBezTo>
                    <a:pt x="959" y="1"/>
                    <a:pt x="1" y="960"/>
                    <a:pt x="1" y="2124"/>
                  </a:cubicBezTo>
                  <a:cubicBezTo>
                    <a:pt x="1" y="3311"/>
                    <a:pt x="959" y="4246"/>
                    <a:pt x="2123" y="4246"/>
                  </a:cubicBezTo>
                  <a:cubicBezTo>
                    <a:pt x="3310" y="4246"/>
                    <a:pt x="4246" y="3311"/>
                    <a:pt x="4246" y="2124"/>
                  </a:cubicBezTo>
                  <a:cubicBezTo>
                    <a:pt x="4246" y="960"/>
                    <a:pt x="3310" y="1"/>
                    <a:pt x="21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32" name="Google Shape;532;p7"/>
            <p:cNvGrpSpPr/>
            <p:nvPr/>
          </p:nvGrpSpPr>
          <p:grpSpPr>
            <a:xfrm rot="-5400000" flipH="1">
              <a:off x="266770" y="647027"/>
              <a:ext cx="2094354" cy="800631"/>
              <a:chOff x="5593937" y="1366150"/>
              <a:chExt cx="1612903" cy="622575"/>
            </a:xfrm>
          </p:grpSpPr>
          <p:sp>
            <p:nvSpPr>
              <p:cNvPr id="533" name="Google Shape;533;p7"/>
              <p:cNvSpPr/>
              <p:nvPr/>
            </p:nvSpPr>
            <p:spPr>
              <a:xfrm>
                <a:off x="5593937" y="1408375"/>
                <a:ext cx="1529900" cy="580350"/>
              </a:xfrm>
              <a:custGeom>
                <a:avLst/>
                <a:gdLst/>
                <a:ahLst/>
                <a:cxnLst/>
                <a:rect l="l" t="t" r="r" b="b"/>
                <a:pathLst>
                  <a:path w="61196" h="23214" extrusionOk="0">
                    <a:moveTo>
                      <a:pt x="49121" y="0"/>
                    </a:moveTo>
                    <a:lnTo>
                      <a:pt x="26661" y="22460"/>
                    </a:lnTo>
                    <a:lnTo>
                      <a:pt x="389" y="22460"/>
                    </a:lnTo>
                    <a:cubicBezTo>
                      <a:pt x="161" y="22460"/>
                      <a:pt x="1" y="22620"/>
                      <a:pt x="1" y="22848"/>
                    </a:cubicBezTo>
                    <a:cubicBezTo>
                      <a:pt x="1" y="23054"/>
                      <a:pt x="161" y="23214"/>
                      <a:pt x="389" y="23214"/>
                    </a:cubicBezTo>
                    <a:lnTo>
                      <a:pt x="26980" y="23214"/>
                    </a:lnTo>
                    <a:lnTo>
                      <a:pt x="49441" y="776"/>
                    </a:lnTo>
                    <a:lnTo>
                      <a:pt x="60808" y="776"/>
                    </a:lnTo>
                    <a:cubicBezTo>
                      <a:pt x="61013" y="776"/>
                      <a:pt x="61196" y="594"/>
                      <a:pt x="61196" y="388"/>
                    </a:cubicBezTo>
                    <a:cubicBezTo>
                      <a:pt x="61196" y="183"/>
                      <a:pt x="61013" y="0"/>
                      <a:pt x="608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7"/>
              <p:cNvSpPr/>
              <p:nvPr/>
            </p:nvSpPr>
            <p:spPr>
              <a:xfrm>
                <a:off x="7100690" y="1366150"/>
                <a:ext cx="106150" cy="106150"/>
              </a:xfrm>
              <a:custGeom>
                <a:avLst/>
                <a:gdLst/>
                <a:ahLst/>
                <a:cxnLst/>
                <a:rect l="l" t="t" r="r" b="b"/>
                <a:pathLst>
                  <a:path w="4246" h="4246" extrusionOk="0">
                    <a:moveTo>
                      <a:pt x="2123" y="0"/>
                    </a:moveTo>
                    <a:cubicBezTo>
                      <a:pt x="936" y="0"/>
                      <a:pt x="0" y="959"/>
                      <a:pt x="0" y="2123"/>
                    </a:cubicBezTo>
                    <a:cubicBezTo>
                      <a:pt x="0" y="3310"/>
                      <a:pt x="936" y="4246"/>
                      <a:pt x="2123" y="4246"/>
                    </a:cubicBezTo>
                    <a:cubicBezTo>
                      <a:pt x="3287" y="4246"/>
                      <a:pt x="4246" y="3310"/>
                      <a:pt x="4246" y="2123"/>
                    </a:cubicBezTo>
                    <a:cubicBezTo>
                      <a:pt x="4246" y="959"/>
                      <a:pt x="3287" y="0"/>
                      <a:pt x="2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35" name="Google Shape;535;p7"/>
          <p:cNvSpPr/>
          <p:nvPr/>
        </p:nvSpPr>
        <p:spPr>
          <a:xfrm rot="10800000" flipH="1">
            <a:off x="-3890200" y="6349394"/>
            <a:ext cx="74171" cy="74146"/>
          </a:xfrm>
          <a:custGeom>
            <a:avLst/>
            <a:gdLst/>
            <a:ahLst/>
            <a:cxnLst/>
            <a:rect l="l" t="t" r="r" b="b"/>
            <a:pathLst>
              <a:path w="2923" h="2922" extrusionOk="0">
                <a:moveTo>
                  <a:pt x="1462" y="0"/>
                </a:moveTo>
                <a:cubicBezTo>
                  <a:pt x="640" y="0"/>
                  <a:pt x="1" y="662"/>
                  <a:pt x="1" y="1461"/>
                </a:cubicBezTo>
                <a:cubicBezTo>
                  <a:pt x="1" y="2260"/>
                  <a:pt x="640" y="2922"/>
                  <a:pt x="1462" y="2922"/>
                </a:cubicBezTo>
                <a:cubicBezTo>
                  <a:pt x="2260" y="2922"/>
                  <a:pt x="2922" y="2260"/>
                  <a:pt x="2922" y="1461"/>
                </a:cubicBezTo>
                <a:cubicBezTo>
                  <a:pt x="2922" y="662"/>
                  <a:pt x="2260" y="0"/>
                  <a:pt x="146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6" name="Google Shape;536;p7"/>
          <p:cNvGrpSpPr/>
          <p:nvPr/>
        </p:nvGrpSpPr>
        <p:grpSpPr>
          <a:xfrm>
            <a:off x="3690957" y="4568872"/>
            <a:ext cx="881035" cy="290677"/>
            <a:chOff x="3690957" y="4568872"/>
            <a:chExt cx="881035" cy="290677"/>
          </a:xfrm>
        </p:grpSpPr>
        <p:sp>
          <p:nvSpPr>
            <p:cNvPr id="537" name="Google Shape;537;p7"/>
            <p:cNvSpPr/>
            <p:nvPr/>
          </p:nvSpPr>
          <p:spPr>
            <a:xfrm>
              <a:off x="3690957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3839318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3984595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4132955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4278232" y="4568872"/>
              <a:ext cx="148483" cy="290677"/>
            </a:xfrm>
            <a:custGeom>
              <a:avLst/>
              <a:gdLst/>
              <a:ahLst/>
              <a:cxnLst/>
              <a:rect l="l" t="t" r="r" b="b"/>
              <a:pathLst>
                <a:path w="1204" h="2357" fill="none" extrusionOk="0">
                  <a:moveTo>
                    <a:pt x="0" y="0"/>
                  </a:moveTo>
                  <a:lnTo>
                    <a:pt x="1203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4426592" y="4568872"/>
              <a:ext cx="145400" cy="290677"/>
            </a:xfrm>
            <a:custGeom>
              <a:avLst/>
              <a:gdLst/>
              <a:ahLst/>
              <a:cxnLst/>
              <a:rect l="l" t="t" r="r" b="b"/>
              <a:pathLst>
                <a:path w="1179" h="2357" fill="none" extrusionOk="0">
                  <a:moveTo>
                    <a:pt x="0" y="0"/>
                  </a:moveTo>
                  <a:lnTo>
                    <a:pt x="1178" y="1178"/>
                  </a:lnTo>
                  <a:lnTo>
                    <a:pt x="0" y="2356"/>
                  </a:lnTo>
                </a:path>
              </a:pathLst>
            </a:custGeom>
            <a:noFill/>
            <a:ln w="19050" cap="flat" cmpd="sng">
              <a:solidFill>
                <a:schemeClr val="accent5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7"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617575"/>
            <a:ext cx="7704000" cy="29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●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"/>
              <a:buChar char="○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Roboto"/>
              <a:buChar char="■"/>
              <a:defRPr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8" r:id="rId6"/>
    <p:sldLayoutId id="2147483667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i.com/lit/spmu296" TargetMode="External"/><Relationship Id="rId7" Type="http://schemas.openxmlformats.org/officeDocument/2006/relationships/image" Target="../media/image3.jpeg"/><Relationship Id="rId2" Type="http://schemas.openxmlformats.org/officeDocument/2006/relationships/hyperlink" Target="https://www2.keil.com/mdk5/uvision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hyperlink" Target="https://www.learn-c.org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p27"/>
          <p:cNvSpPr txBox="1">
            <a:spLocks noGrp="1"/>
          </p:cNvSpPr>
          <p:nvPr>
            <p:ph type="ctrTitle"/>
          </p:nvPr>
        </p:nvSpPr>
        <p:spPr>
          <a:xfrm>
            <a:off x="1009200" y="1893447"/>
            <a:ext cx="7125600" cy="1147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lvl="0"/>
            <a:r>
              <a:rPr lang="en" sz="6600" dirty="0"/>
              <a:t>Test Lab Final Project</a:t>
            </a:r>
            <a:br>
              <a:rPr lang="en" sz="6600" dirty="0"/>
            </a:br>
            <a:r>
              <a:rPr lang="en" sz="4400" dirty="0"/>
              <a:t>SPRING 2022</a:t>
            </a:r>
            <a:br>
              <a:rPr lang="en" sz="9600" dirty="0">
                <a:solidFill>
                  <a:schemeClr val="bg2"/>
                </a:solidFill>
              </a:rPr>
            </a:br>
            <a:r>
              <a:rPr lang="en" dirty="0">
                <a:solidFill>
                  <a:schemeClr val="bg2"/>
                </a:solidFill>
              </a:rPr>
              <a:t>CAR RACE GAME</a:t>
            </a:r>
            <a:endParaRPr dirty="0">
              <a:solidFill>
                <a:schemeClr val="bg2"/>
              </a:solidFill>
            </a:endParaRPr>
          </a:p>
        </p:txBody>
      </p:sp>
      <p:grpSp>
        <p:nvGrpSpPr>
          <p:cNvPr id="1863" name="Google Shape;1863;p27"/>
          <p:cNvGrpSpPr/>
          <p:nvPr/>
        </p:nvGrpSpPr>
        <p:grpSpPr>
          <a:xfrm>
            <a:off x="-223784" y="-6"/>
            <a:ext cx="2284525" cy="985488"/>
            <a:chOff x="-223784" y="-6"/>
            <a:chExt cx="2284525" cy="985488"/>
          </a:xfrm>
        </p:grpSpPr>
        <p:sp>
          <p:nvSpPr>
            <p:cNvPr id="1864" name="Google Shape;1864;p27"/>
            <p:cNvSpPr/>
            <p:nvPr/>
          </p:nvSpPr>
          <p:spPr>
            <a:xfrm rot="5400000">
              <a:off x="751670" y="-653904"/>
              <a:ext cx="291159" cy="1770887"/>
            </a:xfrm>
            <a:custGeom>
              <a:avLst/>
              <a:gdLst/>
              <a:ahLst/>
              <a:cxnLst/>
              <a:rect l="l" t="t" r="r" b="b"/>
              <a:pathLst>
                <a:path w="3309" h="20126" fill="none" extrusionOk="0">
                  <a:moveTo>
                    <a:pt x="3309" y="20126"/>
                  </a:moveTo>
                  <a:lnTo>
                    <a:pt x="3309" y="10627"/>
                  </a:lnTo>
                  <a:lnTo>
                    <a:pt x="1" y="7293"/>
                  </a:ln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7"/>
            <p:cNvSpPr/>
            <p:nvPr/>
          </p:nvSpPr>
          <p:spPr>
            <a:xfrm rot="5400000">
              <a:off x="294064" y="-86060"/>
              <a:ext cx="88" cy="564632"/>
            </a:xfrm>
            <a:custGeom>
              <a:avLst/>
              <a:gdLst/>
              <a:ahLst/>
              <a:cxnLst/>
              <a:rect l="l" t="t" r="r" b="b"/>
              <a:pathLst>
                <a:path w="1" h="6417" fill="none" extrusionOk="0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7"/>
            <p:cNvSpPr/>
            <p:nvPr/>
          </p:nvSpPr>
          <p:spPr>
            <a:xfrm rot="5400000">
              <a:off x="575332" y="113545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7"/>
            <p:cNvSpPr/>
            <p:nvPr/>
          </p:nvSpPr>
          <p:spPr>
            <a:xfrm rot="5400000">
              <a:off x="873382" y="-351369"/>
              <a:ext cx="147899" cy="1895787"/>
            </a:xfrm>
            <a:custGeom>
              <a:avLst/>
              <a:gdLst/>
              <a:ahLst/>
              <a:cxnLst/>
              <a:rect l="l" t="t" r="r" b="b"/>
              <a:pathLst>
                <a:path w="1681" h="21405" fill="none" extrusionOk="0">
                  <a:moveTo>
                    <a:pt x="1" y="21405"/>
                  </a:moveTo>
                  <a:lnTo>
                    <a:pt x="1" y="5114"/>
                  </a:lnTo>
                  <a:lnTo>
                    <a:pt x="1680" y="3434"/>
                  </a:lnTo>
                  <a:lnTo>
                    <a:pt x="1680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7"/>
            <p:cNvSpPr/>
            <p:nvPr/>
          </p:nvSpPr>
          <p:spPr>
            <a:xfrm rot="5400000">
              <a:off x="551408" y="-235203"/>
              <a:ext cx="361727" cy="1912111"/>
            </a:xfrm>
            <a:custGeom>
              <a:avLst/>
              <a:gdLst/>
              <a:ahLst/>
              <a:cxnLst/>
              <a:rect l="l" t="t" r="r" b="b"/>
              <a:pathLst>
                <a:path w="4111" h="21731" fill="none" extrusionOk="0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7"/>
            <p:cNvSpPr/>
            <p:nvPr/>
          </p:nvSpPr>
          <p:spPr>
            <a:xfrm rot="5400000">
              <a:off x="1689436" y="818961"/>
              <a:ext cx="165421" cy="167621"/>
            </a:xfrm>
            <a:custGeom>
              <a:avLst/>
              <a:gdLst/>
              <a:ahLst/>
              <a:cxnLst/>
              <a:rect l="l" t="t" r="r" b="b"/>
              <a:pathLst>
                <a:path w="1880" h="1905" extrusionOk="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7"/>
            <p:cNvSpPr/>
            <p:nvPr/>
          </p:nvSpPr>
          <p:spPr>
            <a:xfrm rot="5400000">
              <a:off x="1894132" y="585435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0"/>
                  </a:moveTo>
                  <a:cubicBezTo>
                    <a:pt x="427" y="0"/>
                    <a:pt x="1" y="426"/>
                    <a:pt x="1" y="928"/>
                  </a:cubicBezTo>
                  <a:cubicBezTo>
                    <a:pt x="1" y="1454"/>
                    <a:pt x="427" y="1880"/>
                    <a:pt x="953" y="1880"/>
                  </a:cubicBezTo>
                  <a:cubicBezTo>
                    <a:pt x="1479" y="1880"/>
                    <a:pt x="1905" y="1454"/>
                    <a:pt x="1905" y="928"/>
                  </a:cubicBezTo>
                  <a:cubicBezTo>
                    <a:pt x="1905" y="426"/>
                    <a:pt x="1479" y="0"/>
                    <a:pt x="9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7"/>
            <p:cNvSpPr/>
            <p:nvPr/>
          </p:nvSpPr>
          <p:spPr>
            <a:xfrm rot="5400000">
              <a:off x="1782751" y="-50"/>
              <a:ext cx="167621" cy="167709"/>
            </a:xfrm>
            <a:custGeom>
              <a:avLst/>
              <a:gdLst/>
              <a:ahLst/>
              <a:cxnLst/>
              <a:rect l="l" t="t" r="r" b="b"/>
              <a:pathLst>
                <a:path w="1905" h="1906" extrusionOk="0">
                  <a:moveTo>
                    <a:pt x="952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80"/>
                    <a:pt x="426" y="1906"/>
                    <a:pt x="952" y="1906"/>
                  </a:cubicBezTo>
                  <a:cubicBezTo>
                    <a:pt x="1479" y="1906"/>
                    <a:pt x="1905" y="1480"/>
                    <a:pt x="1905" y="953"/>
                  </a:cubicBezTo>
                  <a:cubicBezTo>
                    <a:pt x="1905" y="427"/>
                    <a:pt x="1479" y="1"/>
                    <a:pt x="9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2" name="Google Shape;1872;p27"/>
          <p:cNvGrpSpPr/>
          <p:nvPr/>
        </p:nvGrpSpPr>
        <p:grpSpPr>
          <a:xfrm>
            <a:off x="5876365" y="118125"/>
            <a:ext cx="3316597" cy="2830576"/>
            <a:chOff x="5876365" y="118125"/>
            <a:chExt cx="3316597" cy="2830576"/>
          </a:xfrm>
        </p:grpSpPr>
        <p:sp>
          <p:nvSpPr>
            <p:cNvPr id="1873" name="Google Shape;1873;p27"/>
            <p:cNvSpPr/>
            <p:nvPr/>
          </p:nvSpPr>
          <p:spPr>
            <a:xfrm rot="10800000">
              <a:off x="9025253" y="996438"/>
              <a:ext cx="167709" cy="165509"/>
            </a:xfrm>
            <a:custGeom>
              <a:avLst/>
              <a:gdLst/>
              <a:ahLst/>
              <a:cxnLst/>
              <a:rect l="l" t="t" r="r" b="b"/>
              <a:pathLst>
                <a:path w="1906" h="1881" extrusionOk="0">
                  <a:moveTo>
                    <a:pt x="953" y="1"/>
                  </a:moveTo>
                  <a:cubicBezTo>
                    <a:pt x="426" y="1"/>
                    <a:pt x="0" y="402"/>
                    <a:pt x="0" y="928"/>
                  </a:cubicBezTo>
                  <a:cubicBezTo>
                    <a:pt x="0" y="1455"/>
                    <a:pt x="426" y="1881"/>
                    <a:pt x="953" y="1881"/>
                  </a:cubicBezTo>
                  <a:cubicBezTo>
                    <a:pt x="1479" y="1881"/>
                    <a:pt x="1905" y="1455"/>
                    <a:pt x="1905" y="928"/>
                  </a:cubicBezTo>
                  <a:cubicBezTo>
                    <a:pt x="1905" y="402"/>
                    <a:pt x="1479" y="1"/>
                    <a:pt x="9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7"/>
            <p:cNvSpPr/>
            <p:nvPr/>
          </p:nvSpPr>
          <p:spPr>
            <a:xfrm>
              <a:off x="6008817" y="118125"/>
              <a:ext cx="3134824" cy="182018"/>
            </a:xfrm>
            <a:custGeom>
              <a:avLst/>
              <a:gdLst/>
              <a:ahLst/>
              <a:cxnLst/>
              <a:rect l="l" t="t" r="r" b="b"/>
              <a:pathLst>
                <a:path w="25490" h="1480" fill="none" extrusionOk="0">
                  <a:moveTo>
                    <a:pt x="1" y="1479"/>
                  </a:moveTo>
                  <a:lnTo>
                    <a:pt x="13710" y="1479"/>
                  </a:lnTo>
                  <a:lnTo>
                    <a:pt x="15164" y="0"/>
                  </a:lnTo>
                  <a:lnTo>
                    <a:pt x="25490" y="0"/>
                  </a:lnTo>
                </a:path>
              </a:pathLst>
            </a:custGeom>
            <a:noFill/>
            <a:ln w="9525" cap="rnd" cmpd="sng">
              <a:solidFill>
                <a:srgbClr val="00F4A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7"/>
            <p:cNvSpPr/>
            <p:nvPr/>
          </p:nvSpPr>
          <p:spPr>
            <a:xfrm>
              <a:off x="5876365" y="182815"/>
              <a:ext cx="234282" cy="234409"/>
            </a:xfrm>
            <a:custGeom>
              <a:avLst/>
              <a:gdLst/>
              <a:ahLst/>
              <a:cxnLst/>
              <a:rect l="l" t="t" r="r" b="b"/>
              <a:pathLst>
                <a:path w="1905" h="1906" extrusionOk="0">
                  <a:moveTo>
                    <a:pt x="953" y="1"/>
                  </a:moveTo>
                  <a:cubicBezTo>
                    <a:pt x="426" y="1"/>
                    <a:pt x="0" y="427"/>
                    <a:pt x="0" y="953"/>
                  </a:cubicBezTo>
                  <a:cubicBezTo>
                    <a:pt x="0" y="1479"/>
                    <a:pt x="426" y="1905"/>
                    <a:pt x="953" y="1905"/>
                  </a:cubicBezTo>
                  <a:cubicBezTo>
                    <a:pt x="1479" y="1905"/>
                    <a:pt x="1905" y="1479"/>
                    <a:pt x="1905" y="953"/>
                  </a:cubicBezTo>
                  <a:cubicBezTo>
                    <a:pt x="1905" y="427"/>
                    <a:pt x="1479" y="1"/>
                    <a:pt x="953" y="1"/>
                  </a:cubicBezTo>
                  <a:close/>
                </a:path>
              </a:pathLst>
            </a:custGeom>
            <a:solidFill>
              <a:srgbClr val="00F4A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7"/>
            <p:cNvSpPr/>
            <p:nvPr/>
          </p:nvSpPr>
          <p:spPr>
            <a:xfrm rot="10800000">
              <a:off x="9109108" y="515661"/>
              <a:ext cx="88" cy="564632"/>
            </a:xfrm>
            <a:custGeom>
              <a:avLst/>
              <a:gdLst/>
              <a:ahLst/>
              <a:cxnLst/>
              <a:rect l="l" t="t" r="r" b="b"/>
              <a:pathLst>
                <a:path w="1" h="6417" fill="none" extrusionOk="0">
                  <a:moveTo>
                    <a:pt x="1" y="6416"/>
                  </a:moveTo>
                  <a:lnTo>
                    <a:pt x="1" y="0"/>
                  </a:lnTo>
                </a:path>
              </a:pathLst>
            </a:custGeom>
            <a:noFill/>
            <a:ln w="19050" cap="rnd" cmpd="sng">
              <a:solidFill>
                <a:schemeClr val="accent1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7"/>
            <p:cNvSpPr/>
            <p:nvPr/>
          </p:nvSpPr>
          <p:spPr>
            <a:xfrm rot="10800000">
              <a:off x="8441048" y="515657"/>
              <a:ext cx="361727" cy="2369168"/>
            </a:xfrm>
            <a:custGeom>
              <a:avLst/>
              <a:gdLst/>
              <a:ahLst/>
              <a:cxnLst/>
              <a:rect l="l" t="t" r="r" b="b"/>
              <a:pathLst>
                <a:path w="4111" h="21731" fill="none" extrusionOk="0">
                  <a:moveTo>
                    <a:pt x="0" y="21730"/>
                  </a:moveTo>
                  <a:lnTo>
                    <a:pt x="0" y="14562"/>
                  </a:lnTo>
                  <a:lnTo>
                    <a:pt x="4110" y="10427"/>
                  </a:lnTo>
                  <a:lnTo>
                    <a:pt x="4110" y="1"/>
                  </a:lnTo>
                </a:path>
              </a:pathLst>
            </a:custGeom>
            <a:noFill/>
            <a:ln w="9525" cap="rnd" cmpd="sng">
              <a:solidFill>
                <a:schemeClr val="dk2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7"/>
            <p:cNvSpPr/>
            <p:nvPr/>
          </p:nvSpPr>
          <p:spPr>
            <a:xfrm rot="10800000">
              <a:off x="8357275" y="2781081"/>
              <a:ext cx="165421" cy="167621"/>
            </a:xfrm>
            <a:custGeom>
              <a:avLst/>
              <a:gdLst/>
              <a:ahLst/>
              <a:cxnLst/>
              <a:rect l="l" t="t" r="r" b="b"/>
              <a:pathLst>
                <a:path w="1880" h="1905" extrusionOk="0">
                  <a:moveTo>
                    <a:pt x="927" y="0"/>
                  </a:moveTo>
                  <a:cubicBezTo>
                    <a:pt x="401" y="0"/>
                    <a:pt x="0" y="426"/>
                    <a:pt x="0" y="952"/>
                  </a:cubicBezTo>
                  <a:cubicBezTo>
                    <a:pt x="0" y="1479"/>
                    <a:pt x="401" y="1905"/>
                    <a:pt x="927" y="1905"/>
                  </a:cubicBezTo>
                  <a:cubicBezTo>
                    <a:pt x="1454" y="1905"/>
                    <a:pt x="1880" y="1479"/>
                    <a:pt x="1880" y="952"/>
                  </a:cubicBezTo>
                  <a:cubicBezTo>
                    <a:pt x="1880" y="426"/>
                    <a:pt x="1454" y="0"/>
                    <a:pt x="9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8FC25-3BD2-DB43-95E1-256798F6E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84A98-E223-604C-AD02-B878D62BD1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G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B28BF7-831D-B54A-A2E3-CDFC9BD722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62" t="11584" r="31760" b="49531"/>
          <a:stretch/>
        </p:blipFill>
        <p:spPr bwMode="auto">
          <a:xfrm>
            <a:off x="107006" y="586229"/>
            <a:ext cx="8929988" cy="3971043"/>
          </a:xfrm>
          <a:prstGeom prst="round2DiagRect">
            <a:avLst>
              <a:gd name="adj1" fmla="val 16667"/>
              <a:gd name="adj2" fmla="val 0"/>
            </a:avLst>
          </a:prstGeom>
          <a:ln w="88900" cap="sq" cmpd="sng" algn="ctr">
            <a:solidFill>
              <a:srgbClr val="FFFFFF"/>
            </a:solidFill>
            <a:prstDash val="solid"/>
            <a:miter lim="800000"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048852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8" name="Google Shape;2978;p55"/>
          <p:cNvSpPr txBox="1">
            <a:spLocks noGrp="1"/>
          </p:cNvSpPr>
          <p:nvPr>
            <p:ph type="title"/>
          </p:nvPr>
        </p:nvSpPr>
        <p:spPr>
          <a:xfrm>
            <a:off x="720000" y="237940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RESOURCES</a:t>
            </a:r>
            <a:endParaRPr dirty="0"/>
          </a:p>
        </p:txBody>
      </p:sp>
      <p:sp>
        <p:nvSpPr>
          <p:cNvPr id="2979" name="Google Shape;2979;p55"/>
          <p:cNvSpPr txBox="1">
            <a:spLocks noGrp="1"/>
          </p:cNvSpPr>
          <p:nvPr>
            <p:ph type="body" idx="1"/>
          </p:nvPr>
        </p:nvSpPr>
        <p:spPr>
          <a:xfrm>
            <a:off x="720000" y="950275"/>
            <a:ext cx="7704000" cy="332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indent="-342900"/>
            <a:r>
              <a:rPr lang="en-US" sz="2400" dirty="0">
                <a:solidFill>
                  <a:schemeClr val="bg1">
                    <a:lumMod val="20000"/>
                    <a:lumOff val="80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[Keil Product Manuals]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(https://</a:t>
            </a:r>
            <a:r>
              <a:rPr lang="en-US" sz="2400" dirty="0" err="1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www.keil.com</a:t>
            </a:r>
            <a:r>
              <a:rPr lang="en-US" sz="2400" dirty="0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/support/man/docs/uv4/)</a:t>
            </a:r>
          </a:p>
          <a:p>
            <a:pPr marL="342900" indent="-342900"/>
            <a:endParaRPr lang="en-US" sz="2400" dirty="0">
              <a:solidFill>
                <a:schemeClr val="tx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342900" indent="-342900"/>
            <a:r>
              <a:rPr lang="en-US" sz="2400" dirty="0">
                <a:solidFill>
                  <a:schemeClr val="bg1">
                    <a:lumMod val="20000"/>
                    <a:lumOff val="80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[</a:t>
            </a:r>
            <a:r>
              <a:rPr lang="en-US" sz="2400" dirty="0" err="1">
                <a:solidFill>
                  <a:schemeClr val="bg1">
                    <a:lumMod val="20000"/>
                    <a:lumOff val="80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Tiva</a:t>
            </a:r>
            <a:r>
              <a:rPr lang="en-US" sz="2400" dirty="0">
                <a:solidFill>
                  <a:schemeClr val="bg1">
                    <a:lumMod val="20000"/>
                    <a:lumOff val="80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™ TM4C123GH6PM Microcontroller DATA SHEET]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(chrome-extension://</a:t>
            </a:r>
            <a:r>
              <a:rPr lang="en-US" sz="2400" dirty="0" err="1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efaidnbmnnnibpcajpcglclefindmkaj</a:t>
            </a:r>
            <a:r>
              <a:rPr lang="en-US" sz="2400" dirty="0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/https://</a:t>
            </a:r>
            <a:r>
              <a:rPr lang="en-US" sz="2400" dirty="0" err="1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www.ti.com</a:t>
            </a:r>
            <a:r>
              <a:rPr lang="en-US" sz="2400" dirty="0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/lit/ds/spms376e/spms376e.pdf?ts=1652959781573)</a:t>
            </a:r>
          </a:p>
          <a:p>
            <a:pPr marL="342900" indent="-342900"/>
            <a:endParaRPr lang="en-US" sz="2400" dirty="0">
              <a:solidFill>
                <a:schemeClr val="tx1"/>
              </a:solidFill>
              <a:latin typeface="Bebas Neue"/>
              <a:ea typeface="Bebas Neue"/>
              <a:cs typeface="Bebas Neue"/>
              <a:sym typeface="Bebas Neue"/>
            </a:endParaRPr>
          </a:p>
          <a:p>
            <a:pPr marL="342900" indent="-342900"/>
            <a:r>
              <a:rPr lang="en-US" sz="2400" dirty="0">
                <a:solidFill>
                  <a:schemeClr val="bg1">
                    <a:lumMod val="20000"/>
                    <a:lumOff val="80000"/>
                  </a:schemeClr>
                </a:solidFill>
                <a:latin typeface="Bebas Neue"/>
                <a:ea typeface="Bebas Neue"/>
                <a:cs typeface="Bebas Neue"/>
                <a:sym typeface="Bebas Neue"/>
              </a:rPr>
              <a:t>[A playlist of our weekly lab tutorial videos]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(https://</a:t>
            </a:r>
            <a:r>
              <a:rPr lang="en-US" sz="2400" dirty="0" err="1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www.youtube.com</a:t>
            </a:r>
            <a:r>
              <a:rPr lang="en-US" sz="2400" dirty="0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/</a:t>
            </a:r>
            <a:r>
              <a:rPr lang="en-US" sz="2400" dirty="0" err="1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playlist?list</a:t>
            </a:r>
            <a:r>
              <a:rPr lang="en-US" sz="2400" dirty="0">
                <a:solidFill>
                  <a:schemeClr val="tx1"/>
                </a:solidFill>
                <a:latin typeface="Bebas Neue"/>
                <a:ea typeface="Bebas Neue"/>
                <a:cs typeface="Bebas Neue"/>
                <a:sym typeface="Bebas Neue"/>
              </a:rPr>
              <a:t>=PL8QIIvvGlfWB-Q_3aRYP_fuhROhXuZ6Ck)</a:t>
            </a:r>
          </a:p>
          <a:p>
            <a:pPr marL="342900" indent="-342900"/>
            <a:endParaRPr lang="en-US" sz="2400" dirty="0">
              <a:solidFill>
                <a:schemeClr val="tx1"/>
              </a:solidFill>
              <a:latin typeface="Bebas Neue"/>
              <a:ea typeface="Bebas Neue"/>
              <a:cs typeface="Bebas Neue"/>
              <a:sym typeface="Bebas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143A6-FFE3-984E-A1C9-E0AE91FB5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C8371-DF79-9C4B-A435-49B6A1481A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4" name="Google Shape;2666;p53">
            <a:extLst>
              <a:ext uri="{FF2B5EF4-FFF2-40B4-BE49-F238E27FC236}">
                <a16:creationId xmlns:a16="http://schemas.microsoft.com/office/drawing/2014/main" id="{F92B6763-09F3-F546-8B69-87A6B6D58293}"/>
              </a:ext>
            </a:extLst>
          </p:cNvPr>
          <p:cNvSpPr txBox="1">
            <a:spLocks/>
          </p:cNvSpPr>
          <p:nvPr/>
        </p:nvSpPr>
        <p:spPr>
          <a:xfrm>
            <a:off x="2866041" y="2169863"/>
            <a:ext cx="7704000" cy="8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Bebas Neue"/>
              <a:buNone/>
              <a:defRPr sz="3600" b="0" i="0" u="none" strike="noStrike" cap="none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8000"/>
              <a:t>THANKS!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966315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005;p62">
            <a:extLst>
              <a:ext uri="{FF2B5EF4-FFF2-40B4-BE49-F238E27FC236}">
                <a16:creationId xmlns:a16="http://schemas.microsoft.com/office/drawing/2014/main" id="{CCDFD434-0855-5840-81D8-A3EAC9122986}"/>
              </a:ext>
            </a:extLst>
          </p:cNvPr>
          <p:cNvSpPr/>
          <p:nvPr/>
        </p:nvSpPr>
        <p:spPr>
          <a:xfrm rot="-4027679">
            <a:off x="1440751" y="539256"/>
            <a:ext cx="3672533" cy="4065002"/>
          </a:xfrm>
          <a:custGeom>
            <a:avLst/>
            <a:gdLst/>
            <a:ahLst/>
            <a:cxnLst/>
            <a:rect l="l" t="t" r="r" b="b"/>
            <a:pathLst>
              <a:path w="26397" h="32076" extrusionOk="0">
                <a:moveTo>
                  <a:pt x="11422" y="1"/>
                </a:moveTo>
                <a:cubicBezTo>
                  <a:pt x="10866" y="1"/>
                  <a:pt x="10274" y="46"/>
                  <a:pt x="9640" y="141"/>
                </a:cubicBezTo>
                <a:cubicBezTo>
                  <a:pt x="5702" y="732"/>
                  <a:pt x="2430" y="3940"/>
                  <a:pt x="1216" y="7734"/>
                </a:cubicBezTo>
                <a:cubicBezTo>
                  <a:pt x="0" y="11528"/>
                  <a:pt x="664" y="15761"/>
                  <a:pt x="2459" y="19317"/>
                </a:cubicBezTo>
                <a:cubicBezTo>
                  <a:pt x="4253" y="22873"/>
                  <a:pt x="7097" y="25808"/>
                  <a:pt x="10241" y="28254"/>
                </a:cubicBezTo>
                <a:cubicBezTo>
                  <a:pt x="12805" y="30251"/>
                  <a:pt x="15774" y="32014"/>
                  <a:pt x="19022" y="32074"/>
                </a:cubicBezTo>
                <a:cubicBezTo>
                  <a:pt x="19066" y="32075"/>
                  <a:pt x="19109" y="32076"/>
                  <a:pt x="19153" y="32076"/>
                </a:cubicBezTo>
                <a:cubicBezTo>
                  <a:pt x="22363" y="32076"/>
                  <a:pt x="25746" y="29895"/>
                  <a:pt x="26096" y="26708"/>
                </a:cubicBezTo>
                <a:cubicBezTo>
                  <a:pt x="26397" y="23957"/>
                  <a:pt x="24516" y="21520"/>
                  <a:pt x="23100" y="19145"/>
                </a:cubicBezTo>
                <a:cubicBezTo>
                  <a:pt x="19506" y="13117"/>
                  <a:pt x="20856" y="1"/>
                  <a:pt x="1142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68569" tIns="68569" rIns="68569" bIns="68569" anchor="ctr" anchorCtr="0">
            <a:noAutofit/>
          </a:bodyPr>
          <a:lstStyle/>
          <a:p>
            <a:endParaRPr sz="105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6B3BBFB9-EA2D-B342-8F11-DDE514FA346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8484031"/>
              </p:ext>
            </p:extLst>
          </p:nvPr>
        </p:nvGraphicFramePr>
        <p:xfrm>
          <a:off x="1917290" y="178364"/>
          <a:ext cx="3270455" cy="22256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A8BCB4AD-CA73-B24A-AB6F-B1DD0D09DE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96756305"/>
              </p:ext>
            </p:extLst>
          </p:nvPr>
        </p:nvGraphicFramePr>
        <p:xfrm>
          <a:off x="1812208" y="1912688"/>
          <a:ext cx="3480620" cy="21166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1B2A990C-FB04-8340-BC0B-06F23E348AE4}"/>
              </a:ext>
            </a:extLst>
          </p:cNvPr>
          <p:cNvSpPr txBox="1"/>
          <p:nvPr/>
        </p:nvSpPr>
        <p:spPr>
          <a:xfrm>
            <a:off x="1241612" y="2295058"/>
            <a:ext cx="474810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EG" sz="2100" dirty="0">
                <a:solidFill>
                  <a:srgbClr val="002060"/>
                </a:solidFill>
                <a:latin typeface="Britannic Bold" panose="020B0903060703020204" pitchFamily="34" charset="77"/>
              </a:rPr>
              <a:t>By</a:t>
            </a:r>
          </a:p>
        </p:txBody>
      </p:sp>
    </p:spTree>
    <p:extLst>
      <p:ext uri="{BB962C8B-B14F-4D97-AF65-F5344CB8AC3E}">
        <p14:creationId xmlns:p14="http://schemas.microsoft.com/office/powerpoint/2010/main" val="2772617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0F255A-E366-D840-8E08-FC0CE0677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48290" y="2746512"/>
            <a:ext cx="3509700" cy="587100"/>
          </a:xfrm>
        </p:spPr>
        <p:txBody>
          <a:bodyPr/>
          <a:lstStyle/>
          <a:p>
            <a:r>
              <a:rPr lang="en-US" b="1" dirty="0"/>
              <a:t>ABOUT THE </a:t>
            </a:r>
            <a:br>
              <a:rPr lang="en-US" b="1" dirty="0"/>
            </a:br>
            <a:r>
              <a:rPr lang="en-US" b="1" dirty="0"/>
              <a:t>PROJECT</a:t>
            </a:r>
            <a:br>
              <a:rPr lang="en-EG" b="1" dirty="0"/>
            </a:br>
            <a:endParaRPr lang="en-E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6E0F2-D19F-0946-9A4B-EEF53C96EF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8939" y="2381641"/>
            <a:ext cx="5046193" cy="1493400"/>
          </a:xfrm>
        </p:spPr>
        <p:txBody>
          <a:bodyPr/>
          <a:lstStyle/>
          <a:p>
            <a:pPr marL="412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This is a Car Race game played by a single player using Keil, C programming language and implemented on hardware components (most importantly </a:t>
            </a:r>
            <a:r>
              <a:rPr lang="en-US" dirty="0" err="1"/>
              <a:t>TivaC</a:t>
            </a:r>
            <a:r>
              <a:rPr lang="en-US" dirty="0"/>
              <a:t> kit &amp; Nokia 5110 ADC). </a:t>
            </a:r>
            <a:endParaRPr lang="en-EG" dirty="0"/>
          </a:p>
          <a:p>
            <a:pPr marL="412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The player moves in a direction where it is opposed by enemy cars. The player car should avoid hitting any of them. </a:t>
            </a:r>
            <a:endParaRPr lang="en-EG" dirty="0"/>
          </a:p>
          <a:p>
            <a:pPr marL="412750" lvl="0" indent="-285750" algn="l">
              <a:buFont typeface="Arial" panose="020B0604020202020204" pitchFamily="34" charset="0"/>
              <a:buChar char="•"/>
            </a:pPr>
            <a:r>
              <a:rPr lang="en-US" dirty="0"/>
              <a:t>There are 3 lives granted to the player, should the car hit any of the opponent cars the player loses 1 life out of the 3. After 3 hits, the LCD screens "Game Over" along with the final score. </a:t>
            </a:r>
            <a:endParaRPr lang="en-EG" dirty="0"/>
          </a:p>
          <a:p>
            <a:pPr marL="412750" indent="-285750" algn="l">
              <a:buFont typeface="Arial" panose="020B0604020202020204" pitchFamily="34" charset="0"/>
              <a:buChar char="•"/>
            </a:pPr>
            <a:r>
              <a:rPr lang="en-US" dirty="0"/>
              <a:t>The player car's position is controlled through the ADC slider.</a:t>
            </a:r>
            <a:r>
              <a:rPr lang="en-EG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45962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07B77-4E8B-F543-9145-DF0CCEFAC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820837"/>
            <a:ext cx="3509700" cy="633000"/>
          </a:xfrm>
        </p:spPr>
        <p:txBody>
          <a:bodyPr/>
          <a:lstStyle/>
          <a:p>
            <a:r>
              <a:rPr lang="en-US" b="1" dirty="0"/>
              <a:t>Tools</a:t>
            </a:r>
            <a:endParaRPr lang="en-EG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D8DF74-523F-614E-977F-AA34166F29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9683" y="1876950"/>
            <a:ext cx="4070017" cy="1389600"/>
          </a:xfrm>
        </p:spPr>
        <p:txBody>
          <a:bodyPr/>
          <a:lstStyle/>
          <a:p>
            <a:pPr marL="127000" indent="0">
              <a:lnSpc>
                <a:spcPct val="150000"/>
              </a:lnSpc>
            </a:pPr>
            <a:r>
              <a:rPr lang="en-US" b="1" dirty="0"/>
              <a:t> </a:t>
            </a:r>
            <a:endParaRPr lang="en-EG" b="1" dirty="0"/>
          </a:p>
          <a:p>
            <a:pPr marL="127000" indent="0">
              <a:lnSpc>
                <a:spcPct val="150000"/>
              </a:lnSpc>
            </a:pPr>
            <a:r>
              <a:rPr lang="en-US" dirty="0"/>
              <a:t> </a:t>
            </a:r>
            <a:endParaRPr lang="en-EG" dirty="0"/>
          </a:p>
          <a:p>
            <a:pPr marL="127000" indent="0">
              <a:lnSpc>
                <a:spcPct val="150000"/>
              </a:lnSpc>
            </a:pPr>
            <a:r>
              <a:rPr lang="en-US" dirty="0"/>
              <a:t> </a:t>
            </a:r>
            <a:endParaRPr lang="en-EG" dirty="0"/>
          </a:p>
          <a:p>
            <a:pPr marL="127000" lvl="0" indent="0">
              <a:lnSpc>
                <a:spcPct val="150000"/>
              </a:lnSpc>
            </a:pPr>
            <a:r>
              <a:rPr lang="en-US" dirty="0">
                <a:hlinkClick r:id="rId2"/>
              </a:rPr>
              <a:t>[Keil µVision IDE]</a:t>
            </a:r>
            <a:endParaRPr lang="en-EG" dirty="0"/>
          </a:p>
          <a:p>
            <a:pPr marL="127000" lvl="0" indent="0">
              <a:lnSpc>
                <a:spcPct val="150000"/>
              </a:lnSpc>
            </a:pPr>
            <a:r>
              <a:rPr lang="en-US" dirty="0">
                <a:hlinkClick r:id="rId3"/>
              </a:rPr>
              <a:t>[Tiva™ C Series TM4C123G LaunchPad Evaluation Board]</a:t>
            </a:r>
            <a:endParaRPr lang="en-EG" dirty="0"/>
          </a:p>
          <a:p>
            <a:pPr marL="127000" lvl="0" indent="0">
              <a:lnSpc>
                <a:spcPct val="150000"/>
              </a:lnSpc>
            </a:pPr>
            <a:r>
              <a:rPr lang="en-US" dirty="0">
                <a:hlinkClick r:id="rId4"/>
              </a:rPr>
              <a:t>[C Programming Language]</a:t>
            </a:r>
            <a:endParaRPr lang="en-EG" dirty="0"/>
          </a:p>
          <a:p>
            <a:pPr marL="127000" lvl="0" indent="0">
              <a:lnSpc>
                <a:spcPct val="150000"/>
              </a:lnSpc>
            </a:pPr>
            <a:r>
              <a:rPr lang="en-US" dirty="0"/>
              <a:t>Hardware Components:</a:t>
            </a:r>
            <a:endParaRPr lang="en-EG" dirty="0"/>
          </a:p>
          <a:p>
            <a:pPr marL="469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Nokia 5110 Blue LCD</a:t>
            </a:r>
            <a:endParaRPr lang="en-EG" sz="1400" dirty="0"/>
          </a:p>
          <a:p>
            <a:pPr marL="469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 err="1"/>
              <a:t>TivaC</a:t>
            </a:r>
            <a:r>
              <a:rPr lang="en-US" sz="1400" dirty="0"/>
              <a:t> Microcontroller kit</a:t>
            </a:r>
            <a:endParaRPr lang="en-EG" sz="1400" dirty="0"/>
          </a:p>
          <a:p>
            <a:pPr marL="469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Bread board </a:t>
            </a:r>
            <a:endParaRPr lang="en-EG" sz="1400" dirty="0"/>
          </a:p>
          <a:p>
            <a:pPr marL="469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Jumper wires, resistors &amp; LEDs</a:t>
            </a:r>
            <a:endParaRPr lang="en-EG" sz="1400" dirty="0"/>
          </a:p>
          <a:p>
            <a:pPr marL="127000" indent="0">
              <a:lnSpc>
                <a:spcPct val="150000"/>
              </a:lnSpc>
            </a:pPr>
            <a:endParaRPr lang="en-EG" dirty="0"/>
          </a:p>
        </p:txBody>
      </p:sp>
      <p:pic>
        <p:nvPicPr>
          <p:cNvPr id="4" name="Picture 3" descr="keil-uvision-4-logo – UniKL BMI : Final Year Project">
            <a:extLst>
              <a:ext uri="{FF2B5EF4-FFF2-40B4-BE49-F238E27FC236}">
                <a16:creationId xmlns:a16="http://schemas.microsoft.com/office/drawing/2014/main" id="{FC2D08AA-A318-564D-AC1C-EDAE247D0D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322" r="44362"/>
          <a:stretch/>
        </p:blipFill>
        <p:spPr bwMode="auto">
          <a:xfrm>
            <a:off x="5499437" y="820837"/>
            <a:ext cx="2228850" cy="79438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 descr="Tiva C Series TM4C123G Launch Pad Evaluation Kit: Buy Online at Best Price  in Egypt - Souq is now Amazon.eg">
            <a:extLst>
              <a:ext uri="{FF2B5EF4-FFF2-40B4-BE49-F238E27FC236}">
                <a16:creationId xmlns:a16="http://schemas.microsoft.com/office/drawing/2014/main" id="{116E34BA-8FEA-1043-A341-9EC96215C3B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2522" y="2052706"/>
            <a:ext cx="1831340" cy="23037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 descr="Nokia 5110 LCD Module at Rs 170 | Liquid Crystal Display Module, एलसीडी  मॉड्यूल - Micron, Mumbai | ID: 13956091091">
            <a:extLst>
              <a:ext uri="{FF2B5EF4-FFF2-40B4-BE49-F238E27FC236}">
                <a16:creationId xmlns:a16="http://schemas.microsoft.com/office/drawing/2014/main" id="{E5C99CD9-FEA6-A149-93B2-F8FD068F6DF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1372" y="2218123"/>
            <a:ext cx="1972945" cy="19729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8315843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51AB-0CCF-AB47-94B7-BA2EDCCF55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759" y="4655100"/>
            <a:ext cx="7704000" cy="488400"/>
          </a:xfrm>
        </p:spPr>
        <p:txBody>
          <a:bodyPr/>
          <a:lstStyle/>
          <a:p>
            <a:r>
              <a:rPr lang="en-EG" dirty="0"/>
              <a:t>Latest Demo</a:t>
            </a:r>
          </a:p>
        </p:txBody>
      </p:sp>
      <p:pic>
        <p:nvPicPr>
          <p:cNvPr id="4" name="ae56f034-c5f0-46a5-b4bd-7ed2fd99330e.MP4" descr="ae56f034-c5f0-46a5-b4bd-7ed2fd99330e.MP4">
            <a:hlinkClick r:id="" action="ppaction://media"/>
            <a:extLst>
              <a:ext uri="{FF2B5EF4-FFF2-40B4-BE49-F238E27FC236}">
                <a16:creationId xmlns:a16="http://schemas.microsoft.com/office/drawing/2014/main" id="{CA39F572-9125-6E40-BEC1-D5C61136EE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2418058" y="-1274074"/>
            <a:ext cx="4150807" cy="7546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547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8B27F-498A-D54A-9124-628AF9229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4569125"/>
            <a:ext cx="7704000" cy="488400"/>
          </a:xfrm>
        </p:spPr>
        <p:txBody>
          <a:bodyPr/>
          <a:lstStyle/>
          <a:p>
            <a:r>
              <a:rPr lang="en-US" dirty="0"/>
              <a:t>O</a:t>
            </a:r>
            <a:r>
              <a:rPr lang="en-EG" dirty="0"/>
              <a:t>lder demo</a:t>
            </a:r>
          </a:p>
        </p:txBody>
      </p:sp>
      <p:pic>
        <p:nvPicPr>
          <p:cNvPr id="4" name="b3390f07-ed7d-4dd1-b8a9-901ae20a3630.mov" descr="b3390f07-ed7d-4dd1-b8a9-901ae20a3630.mov">
            <a:hlinkClick r:id="" action="ppaction://media"/>
            <a:extLst>
              <a:ext uri="{FF2B5EF4-FFF2-40B4-BE49-F238E27FC236}">
                <a16:creationId xmlns:a16="http://schemas.microsoft.com/office/drawing/2014/main" id="{3D3F9075-5C45-ED42-8BB8-E7B27CDA0F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7454" y="411820"/>
            <a:ext cx="7389091" cy="406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58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1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3" name="Google Shape;1883;p28"/>
          <p:cNvSpPr txBox="1">
            <a:spLocks noGrp="1"/>
          </p:cNvSpPr>
          <p:nvPr>
            <p:ph type="title"/>
          </p:nvPr>
        </p:nvSpPr>
        <p:spPr>
          <a:xfrm>
            <a:off x="720000" y="461875"/>
            <a:ext cx="7704000" cy="488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lvl="0"/>
            <a:r>
              <a:rPr lang="en-US" b="1" dirty="0"/>
              <a:t>Debug Mode Screenshot Samples</a:t>
            </a:r>
            <a:endParaRPr lang="en-EG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0BCDAF-5B6F-8A43-9664-87F5215083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G"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A0E8A21-C92F-8F4E-A224-94E6137063A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22" t="8429" r="30815" b="45744"/>
          <a:stretch/>
        </p:blipFill>
        <p:spPr bwMode="auto">
          <a:xfrm>
            <a:off x="1158431" y="1085453"/>
            <a:ext cx="6827139" cy="3453384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C9AA6-6A6F-2B46-B5F9-1A1F79DCE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A62BFB-F61A-2D43-BBCB-0C31BF9B5B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G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D5A890F-90E6-634B-8908-7DC9001FB6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695" t="9761" r="29904" b="45113"/>
          <a:stretch/>
        </p:blipFill>
        <p:spPr bwMode="auto">
          <a:xfrm>
            <a:off x="256826" y="481915"/>
            <a:ext cx="8630346" cy="4179669"/>
          </a:xfrm>
          <a:prstGeom prst="round2DiagRect">
            <a:avLst>
              <a:gd name="adj1" fmla="val 16667"/>
              <a:gd name="adj2" fmla="val 0"/>
            </a:avLst>
          </a:prstGeom>
          <a:ln w="88900" cap="sq" cmpd="sng" algn="ctr">
            <a:solidFill>
              <a:srgbClr val="FFFFFF"/>
            </a:solidFill>
            <a:prstDash val="solid"/>
            <a:miter lim="800000"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379265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F2F27-F703-D440-BC0C-1B3C99645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78CE4-3EBE-8647-B4A2-CAA4B188A5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EG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F207CD-6EBF-2F4E-A6BD-C7F2B9B54C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99" t="14399" r="31257" b="48067"/>
          <a:stretch/>
        </p:blipFill>
        <p:spPr bwMode="auto">
          <a:xfrm>
            <a:off x="204670" y="684917"/>
            <a:ext cx="8734659" cy="3773667"/>
          </a:xfrm>
          <a:prstGeom prst="round2DiagRect">
            <a:avLst>
              <a:gd name="adj1" fmla="val 16667"/>
              <a:gd name="adj2" fmla="val 0"/>
            </a:avLst>
          </a:prstGeom>
          <a:ln w="88900" cap="sq" cmpd="sng" algn="ctr">
            <a:solidFill>
              <a:srgbClr val="FFFFFF"/>
            </a:solidFill>
            <a:prstDash val="solid"/>
            <a:miter lim="800000"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00797355"/>
      </p:ext>
    </p:extLst>
  </p:cSld>
  <p:clrMapOvr>
    <a:masterClrMapping/>
  </p:clrMapOvr>
</p:sld>
</file>

<file path=ppt/theme/theme1.xml><?xml version="1.0" encoding="utf-8"?>
<a:theme xmlns:a="http://schemas.openxmlformats.org/drawingml/2006/main" name="Computer Science Proposal by Slidesgo">
  <a:themeElements>
    <a:clrScheme name="Simple Light">
      <a:dk1>
        <a:srgbClr val="FFFFFF"/>
      </a:dk1>
      <a:lt1>
        <a:srgbClr val="0F3570"/>
      </a:lt1>
      <a:dk2>
        <a:srgbClr val="00F4AD"/>
      </a:dk2>
      <a:lt2>
        <a:srgbClr val="0F3570"/>
      </a:lt2>
      <a:accent1>
        <a:srgbClr val="285293"/>
      </a:accent1>
      <a:accent2>
        <a:srgbClr val="9FC5E8"/>
      </a:accent2>
      <a:accent3>
        <a:srgbClr val="434343"/>
      </a:accent3>
      <a:accent4>
        <a:srgbClr val="00F4AD"/>
      </a:accent4>
      <a:accent5>
        <a:srgbClr val="285293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297</Words>
  <Application>Microsoft Macintosh PowerPoint</Application>
  <PresentationFormat>On-screen Show (16:9)</PresentationFormat>
  <Paragraphs>39</Paragraphs>
  <Slides>12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Bebas Neue</vt:lpstr>
      <vt:lpstr>Arial</vt:lpstr>
      <vt:lpstr>Consolas</vt:lpstr>
      <vt:lpstr>Britannic Bold</vt:lpstr>
      <vt:lpstr>Roboto</vt:lpstr>
      <vt:lpstr>Computer Science Proposal by Slidesgo</vt:lpstr>
      <vt:lpstr>Test Lab Final Project SPRING 2022 CAR RACE GAME</vt:lpstr>
      <vt:lpstr>PowerPoint Presentation</vt:lpstr>
      <vt:lpstr>ABOUT THE  PROJECT </vt:lpstr>
      <vt:lpstr>Tools</vt:lpstr>
      <vt:lpstr>Latest Demo</vt:lpstr>
      <vt:lpstr>Older demo</vt:lpstr>
      <vt:lpstr>Debug Mode Screenshot Samples</vt:lpstr>
      <vt:lpstr>PowerPoint Presentation</vt:lpstr>
      <vt:lpstr>PowerPoint Presentation</vt:lpstr>
      <vt:lpstr>PowerPoint Presentation</vt:lpstr>
      <vt:lpstr>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Lab Final Project SPRING 2022 CAR RACE GAME</dc:title>
  <cp:lastModifiedBy>Clara180550@feng.bu.edu.eg</cp:lastModifiedBy>
  <cp:revision>1</cp:revision>
  <dcterms:modified xsi:type="dcterms:W3CDTF">2022-05-21T07:58:52Z</dcterms:modified>
</cp:coreProperties>
</file>